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Lst>
  <p:notesMasterIdLst>
    <p:notesMasterId r:id="rId19"/>
  </p:notesMasterIdLst>
  <p:sldIdLst>
    <p:sldId id="256" r:id="rId5"/>
    <p:sldId id="3844" r:id="rId6"/>
    <p:sldId id="263" r:id="rId7"/>
    <p:sldId id="264" r:id="rId8"/>
    <p:sldId id="3845" r:id="rId9"/>
    <p:sldId id="259" r:id="rId10"/>
    <p:sldId id="3840" r:id="rId11"/>
    <p:sldId id="3849" r:id="rId12"/>
    <p:sldId id="3836" r:id="rId13"/>
    <p:sldId id="3847" r:id="rId14"/>
    <p:sldId id="3848" r:id="rId15"/>
    <p:sldId id="3841" r:id="rId16"/>
    <p:sldId id="3842" r:id="rId17"/>
    <p:sldId id="384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8A9"/>
    <a:srgbClr val="0DDED7"/>
    <a:srgbClr val="9DDDF5"/>
    <a:srgbClr val="C41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7F032-775A-4A50-83BA-3BDDAA84A735}" v="365" dt="2024-05-13T13:35:10.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8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7A2AB-C1C4-47F5-B27B-2F336CED8742}"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fr-CA"/>
        </a:p>
      </dgm:t>
    </dgm:pt>
    <dgm:pt modelId="{F70612C9-0395-425D-B6B6-6E8599CE537A}">
      <dgm:prSet phldrT="[Texte]" custT="1"/>
      <dgm:spPr/>
      <dgm:t>
        <a:bodyPr/>
        <a:lstStyle/>
        <a:p>
          <a:r>
            <a:rPr lang="fr-CA" sz="1200" b="1"/>
            <a:t>Augmenter la proportion d’élèves ayant obtenu un résultat final de 70% et plus en français et en mathématiques.</a:t>
          </a:r>
          <a:endParaRPr lang="fr-CA" sz="1200"/>
        </a:p>
      </dgm:t>
    </dgm:pt>
    <dgm:pt modelId="{217B6AB1-8A34-42FD-84F6-EC2BDB42CCB5}" type="parTrans" cxnId="{DFBA0792-0775-411E-B166-2BFA2A800521}">
      <dgm:prSet/>
      <dgm:spPr/>
      <dgm:t>
        <a:bodyPr/>
        <a:lstStyle/>
        <a:p>
          <a:endParaRPr lang="fr-CA"/>
        </a:p>
      </dgm:t>
    </dgm:pt>
    <dgm:pt modelId="{BC9690CE-5040-4E84-B202-CB207610D032}" type="sibTrans" cxnId="{DFBA0792-0775-411E-B166-2BFA2A800521}">
      <dgm:prSet/>
      <dgm:spPr/>
      <dgm:t>
        <a:bodyPr/>
        <a:lstStyle/>
        <a:p>
          <a:endParaRPr lang="fr-CA"/>
        </a:p>
      </dgm:t>
    </dgm:pt>
    <dgm:pt modelId="{D881F116-B671-48A5-93F0-9A6E32D7C559}">
      <dgm:prSet phldrT="[Texte]" custT="1"/>
      <dgm:spPr/>
      <dgm:t>
        <a:bodyPr/>
        <a:lstStyle/>
        <a:p>
          <a:r>
            <a:rPr lang="fr-CA" sz="1200"/>
            <a:t>Période de devoirs</a:t>
          </a:r>
          <a:endParaRPr lang="fr-CA" sz="1600"/>
        </a:p>
      </dgm:t>
    </dgm:pt>
    <dgm:pt modelId="{22F7833F-FE5C-46CB-B9C2-BECD2FBA7621}" type="parTrans" cxnId="{C20485A6-2640-41D8-AEF6-48BF3DEACA23}">
      <dgm:prSet/>
      <dgm:spPr/>
      <dgm:t>
        <a:bodyPr/>
        <a:lstStyle/>
        <a:p>
          <a:endParaRPr lang="fr-CA"/>
        </a:p>
      </dgm:t>
    </dgm:pt>
    <dgm:pt modelId="{3816F6AA-A13F-48D7-8863-A67A26F2C13B}" type="sibTrans" cxnId="{C20485A6-2640-41D8-AEF6-48BF3DEACA23}">
      <dgm:prSet/>
      <dgm:spPr/>
      <dgm:t>
        <a:bodyPr/>
        <a:lstStyle/>
        <a:p>
          <a:endParaRPr lang="fr-CA"/>
        </a:p>
      </dgm:t>
    </dgm:pt>
    <dgm:pt modelId="{2D6C1285-E2F3-4024-8FC6-F08D21FFCA57}">
      <dgm:prSet phldrT="[Texte]" custT="1"/>
      <dgm:spPr/>
      <dgm:t>
        <a:bodyPr/>
        <a:lstStyle/>
        <a:p>
          <a:r>
            <a:rPr lang="fr-CA" sz="1400"/>
            <a:t>Augmenter le nombre d’employés impliqués dans </a:t>
          </a:r>
          <a:r>
            <a:rPr lang="fr-CA" sz="1400" b="1"/>
            <a:t>une démarche collaborative</a:t>
          </a:r>
          <a:endParaRPr lang="fr-CA" sz="1400"/>
        </a:p>
      </dgm:t>
    </dgm:pt>
    <dgm:pt modelId="{0C9C70DF-A254-4651-A3D1-F9D3A652B860}" type="parTrans" cxnId="{CA039AB7-EFBF-4043-B033-BBA9CF9C9E75}">
      <dgm:prSet/>
      <dgm:spPr/>
      <dgm:t>
        <a:bodyPr/>
        <a:lstStyle/>
        <a:p>
          <a:endParaRPr lang="fr-CA"/>
        </a:p>
      </dgm:t>
    </dgm:pt>
    <dgm:pt modelId="{3E564DF0-EEA9-4584-B179-7B741068C369}" type="sibTrans" cxnId="{CA039AB7-EFBF-4043-B033-BBA9CF9C9E75}">
      <dgm:prSet/>
      <dgm:spPr/>
      <dgm:t>
        <a:bodyPr/>
        <a:lstStyle/>
        <a:p>
          <a:endParaRPr lang="fr-CA"/>
        </a:p>
      </dgm:t>
    </dgm:pt>
    <dgm:pt modelId="{E8901139-D266-4D23-8F8E-CED39786B3CF}">
      <dgm:prSet phldrT="[Texte]" custT="1"/>
      <dgm:spPr/>
      <dgm:t>
        <a:bodyPr/>
        <a:lstStyle/>
        <a:p>
          <a:r>
            <a:rPr lang="fr-CA" sz="1200"/>
            <a:t>Planification commune</a:t>
          </a:r>
          <a:endParaRPr lang="fr-CA" sz="1400"/>
        </a:p>
      </dgm:t>
    </dgm:pt>
    <dgm:pt modelId="{28CA0E22-6EEA-4740-8361-2DE5193D39CD}" type="parTrans" cxnId="{6B20E379-62F4-4270-BC8B-25A707A6AE39}">
      <dgm:prSet/>
      <dgm:spPr/>
      <dgm:t>
        <a:bodyPr/>
        <a:lstStyle/>
        <a:p>
          <a:endParaRPr lang="fr-CA"/>
        </a:p>
      </dgm:t>
    </dgm:pt>
    <dgm:pt modelId="{07E57C62-24B4-4D52-BE83-82A367A9CE3D}" type="sibTrans" cxnId="{6B20E379-62F4-4270-BC8B-25A707A6AE39}">
      <dgm:prSet/>
      <dgm:spPr/>
      <dgm:t>
        <a:bodyPr/>
        <a:lstStyle/>
        <a:p>
          <a:endParaRPr lang="fr-CA"/>
        </a:p>
      </dgm:t>
    </dgm:pt>
    <dgm:pt modelId="{16D991EE-DCE5-4E2D-AC2B-03C345D6A4E7}">
      <dgm:prSet phldrT="[Texte]" custT="1"/>
      <dgm:spPr/>
      <dgm:t>
        <a:bodyPr/>
        <a:lstStyle/>
        <a:p>
          <a:endParaRPr lang="fr-CA" sz="1600"/>
        </a:p>
      </dgm:t>
    </dgm:pt>
    <dgm:pt modelId="{59F878E3-9810-4954-BE2E-C4EF519C2479}" type="parTrans" cxnId="{4B924668-5CDD-4DBF-BD60-0632C02C6AF6}">
      <dgm:prSet/>
      <dgm:spPr/>
      <dgm:t>
        <a:bodyPr/>
        <a:lstStyle/>
        <a:p>
          <a:endParaRPr lang="fr-CA"/>
        </a:p>
      </dgm:t>
    </dgm:pt>
    <dgm:pt modelId="{1D22B21A-F2C2-43AE-BA34-B0FE8D0A7030}" type="sibTrans" cxnId="{4B924668-5CDD-4DBF-BD60-0632C02C6AF6}">
      <dgm:prSet/>
      <dgm:spPr/>
      <dgm:t>
        <a:bodyPr/>
        <a:lstStyle/>
        <a:p>
          <a:endParaRPr lang="fr-CA"/>
        </a:p>
      </dgm:t>
    </dgm:pt>
    <dgm:pt modelId="{BFB8A681-9896-47D5-95DE-31C3196A7078}">
      <dgm:prSet phldrT="[Texte]" custT="1"/>
      <dgm:spPr/>
      <dgm:t>
        <a:bodyPr/>
        <a:lstStyle/>
        <a:p>
          <a:r>
            <a:rPr lang="fr-CA" sz="1200"/>
            <a:t>Assurer la visibilité des adultes par le port des bretelles</a:t>
          </a:r>
        </a:p>
      </dgm:t>
    </dgm:pt>
    <dgm:pt modelId="{A9675FFF-00D8-4FF5-A8B4-C28DF7A4A7E2}" type="parTrans" cxnId="{AE56CBD0-0037-4F84-89ED-83187DF64AA0}">
      <dgm:prSet/>
      <dgm:spPr/>
      <dgm:t>
        <a:bodyPr/>
        <a:lstStyle/>
        <a:p>
          <a:endParaRPr lang="fr-CA"/>
        </a:p>
      </dgm:t>
    </dgm:pt>
    <dgm:pt modelId="{E026CD52-3F0F-42B1-B217-C9FCAA8F6256}" type="sibTrans" cxnId="{AE56CBD0-0037-4F84-89ED-83187DF64AA0}">
      <dgm:prSet/>
      <dgm:spPr/>
      <dgm:t>
        <a:bodyPr/>
        <a:lstStyle/>
        <a:p>
          <a:endParaRPr lang="fr-CA"/>
        </a:p>
      </dgm:t>
    </dgm:pt>
    <dgm:pt modelId="{9A29BA4C-4FC7-431D-BDF5-A59E2EAF35FE}">
      <dgm:prSet custT="1"/>
      <dgm:spPr/>
      <dgm:t>
        <a:bodyPr/>
        <a:lstStyle/>
        <a:p>
          <a:r>
            <a:rPr lang="fr-CA" sz="1200"/>
            <a:t>Jeux de logique </a:t>
          </a:r>
        </a:p>
      </dgm:t>
    </dgm:pt>
    <dgm:pt modelId="{9DCAEA60-B445-4A95-85D7-D41D6A06344B}" type="parTrans" cxnId="{619163DC-57BE-401E-ACDE-923505EB6051}">
      <dgm:prSet/>
      <dgm:spPr/>
      <dgm:t>
        <a:bodyPr/>
        <a:lstStyle/>
        <a:p>
          <a:endParaRPr lang="fr-CA"/>
        </a:p>
      </dgm:t>
    </dgm:pt>
    <dgm:pt modelId="{A4970A18-17F9-464E-9772-724E9EBF9787}" type="sibTrans" cxnId="{619163DC-57BE-401E-ACDE-923505EB6051}">
      <dgm:prSet/>
      <dgm:spPr/>
      <dgm:t>
        <a:bodyPr/>
        <a:lstStyle/>
        <a:p>
          <a:endParaRPr lang="fr-CA"/>
        </a:p>
      </dgm:t>
    </dgm:pt>
    <dgm:pt modelId="{7148376A-5BF9-4068-90DB-9CDC35DFD5B4}">
      <dgm:prSet custT="1"/>
      <dgm:spPr/>
      <dgm:t>
        <a:bodyPr/>
        <a:lstStyle/>
        <a:p>
          <a:r>
            <a:rPr lang="fr-CA" sz="1200"/>
            <a:t>Activités culinaires et scientifiques</a:t>
          </a:r>
        </a:p>
      </dgm:t>
    </dgm:pt>
    <dgm:pt modelId="{4935C2F8-0C94-4284-BBD7-55899FA28EEE}" type="parTrans" cxnId="{D9FE39D4-4CCC-41FF-9000-829C42B87171}">
      <dgm:prSet/>
      <dgm:spPr/>
      <dgm:t>
        <a:bodyPr/>
        <a:lstStyle/>
        <a:p>
          <a:endParaRPr lang="fr-CA"/>
        </a:p>
      </dgm:t>
    </dgm:pt>
    <dgm:pt modelId="{3ED593C5-B183-4E44-82D0-842B806A4562}" type="sibTrans" cxnId="{D9FE39D4-4CCC-41FF-9000-829C42B87171}">
      <dgm:prSet/>
      <dgm:spPr/>
      <dgm:t>
        <a:bodyPr/>
        <a:lstStyle/>
        <a:p>
          <a:endParaRPr lang="fr-CA"/>
        </a:p>
      </dgm:t>
    </dgm:pt>
    <dgm:pt modelId="{B75BBB18-1B9F-40E5-BC9F-603A39AD708E}">
      <dgm:prSet custT="1"/>
      <dgm:spPr/>
      <dgm:t>
        <a:bodyPr/>
        <a:lstStyle/>
        <a:p>
          <a:r>
            <a:rPr lang="fr-CA" sz="1200"/>
            <a:t>Jeux éducatifs de découvertes</a:t>
          </a:r>
        </a:p>
      </dgm:t>
    </dgm:pt>
    <dgm:pt modelId="{FCED8659-9126-4D14-80D2-24A2D1998ED7}" type="parTrans" cxnId="{B4BFD2C1-649C-4F87-AD1B-AE4880CD0185}">
      <dgm:prSet/>
      <dgm:spPr/>
      <dgm:t>
        <a:bodyPr/>
        <a:lstStyle/>
        <a:p>
          <a:endParaRPr lang="fr-CA"/>
        </a:p>
      </dgm:t>
    </dgm:pt>
    <dgm:pt modelId="{F06EFDFB-E090-4779-BD90-1F9969006397}" type="sibTrans" cxnId="{B4BFD2C1-649C-4F87-AD1B-AE4880CD0185}">
      <dgm:prSet/>
      <dgm:spPr/>
      <dgm:t>
        <a:bodyPr/>
        <a:lstStyle/>
        <a:p>
          <a:endParaRPr lang="fr-CA"/>
        </a:p>
      </dgm:t>
    </dgm:pt>
    <dgm:pt modelId="{88CAD7DE-227B-48E2-AD8E-532E58CF7E14}">
      <dgm:prSet custT="1"/>
      <dgm:spPr/>
      <dgm:t>
        <a:bodyPr/>
        <a:lstStyle/>
        <a:p>
          <a:r>
            <a:rPr lang="fr-CA" sz="1200"/>
            <a:t>Coin lecture</a:t>
          </a:r>
        </a:p>
      </dgm:t>
    </dgm:pt>
    <dgm:pt modelId="{1D79A7F3-D58E-44B4-942C-19710FD21FE7}" type="parTrans" cxnId="{571AE8D0-737A-466F-AB29-23BBEA9225C3}">
      <dgm:prSet/>
      <dgm:spPr/>
      <dgm:t>
        <a:bodyPr/>
        <a:lstStyle/>
        <a:p>
          <a:endParaRPr lang="fr-CA"/>
        </a:p>
      </dgm:t>
    </dgm:pt>
    <dgm:pt modelId="{0DC0937B-7AF2-404C-A782-267E513956DF}" type="sibTrans" cxnId="{571AE8D0-737A-466F-AB29-23BBEA9225C3}">
      <dgm:prSet/>
      <dgm:spPr/>
      <dgm:t>
        <a:bodyPr/>
        <a:lstStyle/>
        <a:p>
          <a:endParaRPr lang="fr-CA"/>
        </a:p>
      </dgm:t>
    </dgm:pt>
    <dgm:pt modelId="{D022C0F9-4427-488F-B059-8FDC22F525E0}">
      <dgm:prSet custT="1"/>
      <dgm:spPr/>
      <dgm:t>
        <a:bodyPr/>
        <a:lstStyle/>
        <a:p>
          <a:r>
            <a:rPr lang="fr-CA" sz="1200"/>
            <a:t>Réunions collaboratives</a:t>
          </a:r>
        </a:p>
      </dgm:t>
    </dgm:pt>
    <dgm:pt modelId="{B98EB636-D84C-47FC-A0CD-F82D33FC68FF}" type="parTrans" cxnId="{34038C69-CA89-484A-A8AE-7F4C9B00BEFA}">
      <dgm:prSet/>
      <dgm:spPr/>
      <dgm:t>
        <a:bodyPr/>
        <a:lstStyle/>
        <a:p>
          <a:endParaRPr lang="fr-CA"/>
        </a:p>
      </dgm:t>
    </dgm:pt>
    <dgm:pt modelId="{B9685FD1-F09B-4DAC-9E8C-F14098486379}" type="sibTrans" cxnId="{34038C69-CA89-484A-A8AE-7F4C9B00BEFA}">
      <dgm:prSet/>
      <dgm:spPr/>
      <dgm:t>
        <a:bodyPr/>
        <a:lstStyle/>
        <a:p>
          <a:endParaRPr lang="fr-CA"/>
        </a:p>
      </dgm:t>
    </dgm:pt>
    <dgm:pt modelId="{3483B202-4601-407E-876C-E03C1BEC003F}">
      <dgm:prSet custT="1"/>
      <dgm:spPr/>
      <dgm:t>
        <a:bodyPr/>
        <a:lstStyle/>
        <a:p>
          <a:r>
            <a:rPr lang="fr-CA" sz="1200"/>
            <a:t>Implication dans les comités</a:t>
          </a:r>
        </a:p>
      </dgm:t>
    </dgm:pt>
    <dgm:pt modelId="{5190BE7F-9BC9-4B4B-A284-D074FCB99839}" type="parTrans" cxnId="{DAC02A20-3B16-41DE-B51D-92640695B884}">
      <dgm:prSet/>
      <dgm:spPr/>
      <dgm:t>
        <a:bodyPr/>
        <a:lstStyle/>
        <a:p>
          <a:endParaRPr lang="fr-CA"/>
        </a:p>
      </dgm:t>
    </dgm:pt>
    <dgm:pt modelId="{E0540A91-2135-4D72-82C0-621953498DBC}" type="sibTrans" cxnId="{DAC02A20-3B16-41DE-B51D-92640695B884}">
      <dgm:prSet/>
      <dgm:spPr/>
      <dgm:t>
        <a:bodyPr/>
        <a:lstStyle/>
        <a:p>
          <a:endParaRPr lang="fr-CA"/>
        </a:p>
      </dgm:t>
    </dgm:pt>
    <dgm:pt modelId="{9ABA181B-5979-46EC-BDF8-E556AEF69476}">
      <dgm:prSet custT="1"/>
      <dgm:spPr/>
      <dgm:t>
        <a:bodyPr/>
        <a:lstStyle/>
        <a:p>
          <a:endParaRPr lang="fr-CA" sz="1400"/>
        </a:p>
      </dgm:t>
    </dgm:pt>
    <dgm:pt modelId="{5F5E3583-75E1-40EB-869E-9DF7D65BA37C}" type="parTrans" cxnId="{B08B7E6D-43DC-4162-9FD2-27FBB56A5A05}">
      <dgm:prSet/>
      <dgm:spPr/>
      <dgm:t>
        <a:bodyPr/>
        <a:lstStyle/>
        <a:p>
          <a:endParaRPr lang="fr-CA"/>
        </a:p>
      </dgm:t>
    </dgm:pt>
    <dgm:pt modelId="{70BA000D-D20E-4CA4-8925-E2B0044362C7}" type="sibTrans" cxnId="{B08B7E6D-43DC-4162-9FD2-27FBB56A5A05}">
      <dgm:prSet/>
      <dgm:spPr/>
      <dgm:t>
        <a:bodyPr/>
        <a:lstStyle/>
        <a:p>
          <a:endParaRPr lang="fr-CA"/>
        </a:p>
      </dgm:t>
    </dgm:pt>
    <dgm:pt modelId="{2831009C-9CF9-4F83-9E4D-981413D5FB09}">
      <dgm:prSet/>
      <dgm:spPr/>
      <dgm:t>
        <a:bodyPr/>
        <a:lstStyle/>
        <a:p>
          <a:r>
            <a:rPr lang="fr-CA"/>
            <a:t>Augmenter à </a:t>
          </a:r>
          <a:r>
            <a:rPr lang="fr-CA" b="1"/>
            <a:t>95%</a:t>
          </a:r>
          <a:r>
            <a:rPr lang="fr-CA"/>
            <a:t> la proportion d’élèves qui se sentent en </a:t>
          </a:r>
          <a:r>
            <a:rPr lang="fr-CA" b="1"/>
            <a:t>sécurité</a:t>
          </a:r>
          <a:r>
            <a:rPr lang="fr-CA"/>
            <a:t> à l’école.</a:t>
          </a:r>
        </a:p>
      </dgm:t>
    </dgm:pt>
    <dgm:pt modelId="{73857B0D-982E-4A27-AE13-6CC59E53AED7}" type="parTrans" cxnId="{961BB783-D3ED-439C-B6D4-959AFFD0A3AD}">
      <dgm:prSet/>
      <dgm:spPr/>
      <dgm:t>
        <a:bodyPr/>
        <a:lstStyle/>
        <a:p>
          <a:endParaRPr lang="fr-CA"/>
        </a:p>
      </dgm:t>
    </dgm:pt>
    <dgm:pt modelId="{4EF654C7-B587-4C3C-B6FD-F097590666DA}" type="sibTrans" cxnId="{961BB783-D3ED-439C-B6D4-959AFFD0A3AD}">
      <dgm:prSet/>
      <dgm:spPr/>
      <dgm:t>
        <a:bodyPr/>
        <a:lstStyle/>
        <a:p>
          <a:endParaRPr lang="fr-CA"/>
        </a:p>
      </dgm:t>
    </dgm:pt>
    <dgm:pt modelId="{86C99E29-6C57-4B1E-B21A-E786AE980B34}">
      <dgm:prSet phldrT="[Texte]" custT="1"/>
      <dgm:spPr/>
      <dgm:t>
        <a:bodyPr/>
        <a:lstStyle/>
        <a:p>
          <a:endParaRPr lang="fr-CA" sz="1400"/>
        </a:p>
      </dgm:t>
    </dgm:pt>
    <dgm:pt modelId="{D9466833-0293-4D25-AE51-B0AC28BB4C2B}" type="parTrans" cxnId="{E948C920-3ACD-47FD-83D7-1266DA36D54F}">
      <dgm:prSet/>
      <dgm:spPr/>
      <dgm:t>
        <a:bodyPr/>
        <a:lstStyle/>
        <a:p>
          <a:endParaRPr lang="fr-CA"/>
        </a:p>
      </dgm:t>
    </dgm:pt>
    <dgm:pt modelId="{C50E9503-8688-4481-9CC9-17FFA2B39F7C}" type="sibTrans" cxnId="{E948C920-3ACD-47FD-83D7-1266DA36D54F}">
      <dgm:prSet/>
      <dgm:spPr/>
      <dgm:t>
        <a:bodyPr/>
        <a:lstStyle/>
        <a:p>
          <a:endParaRPr lang="fr-CA"/>
        </a:p>
      </dgm:t>
    </dgm:pt>
    <dgm:pt modelId="{22D51A40-CF3B-4EF7-8CAF-89E3C3846C0E}">
      <dgm:prSet phldrT="[Texte]" custT="1"/>
      <dgm:spPr/>
      <dgm:t>
        <a:bodyPr/>
        <a:lstStyle/>
        <a:p>
          <a:r>
            <a:rPr lang="fr-CA" sz="1200"/>
            <a:t>Pairage des petits avec des plus grands pour circuler dans l’école</a:t>
          </a:r>
        </a:p>
      </dgm:t>
    </dgm:pt>
    <dgm:pt modelId="{40A6574F-BE86-4829-9DF2-583C8084B592}" type="parTrans" cxnId="{332167B1-2512-4746-A8E4-0E4829DC1518}">
      <dgm:prSet/>
      <dgm:spPr/>
      <dgm:t>
        <a:bodyPr/>
        <a:lstStyle/>
        <a:p>
          <a:endParaRPr lang="fr-CA"/>
        </a:p>
      </dgm:t>
    </dgm:pt>
    <dgm:pt modelId="{4D180019-2517-43F2-A35E-3362A42E08F5}" type="sibTrans" cxnId="{332167B1-2512-4746-A8E4-0E4829DC1518}">
      <dgm:prSet/>
      <dgm:spPr/>
      <dgm:t>
        <a:bodyPr/>
        <a:lstStyle/>
        <a:p>
          <a:endParaRPr lang="fr-CA"/>
        </a:p>
      </dgm:t>
    </dgm:pt>
    <dgm:pt modelId="{7ADA6836-35F4-47E1-BA73-C671678DDB5E}">
      <dgm:prSet phldrT="[Texte]" custT="1"/>
      <dgm:spPr/>
      <dgm:t>
        <a:bodyPr/>
        <a:lstStyle/>
        <a:p>
          <a:endParaRPr lang="fr-CA" sz="1200"/>
        </a:p>
      </dgm:t>
    </dgm:pt>
    <dgm:pt modelId="{BA2D4331-2856-40E4-905C-793D73419293}" type="parTrans" cxnId="{9BBF68AB-B0BF-4909-B8DD-50F12B9822AD}">
      <dgm:prSet/>
      <dgm:spPr/>
      <dgm:t>
        <a:bodyPr/>
        <a:lstStyle/>
        <a:p>
          <a:endParaRPr lang="fr-CA"/>
        </a:p>
      </dgm:t>
    </dgm:pt>
    <dgm:pt modelId="{3FA403F1-39B4-4646-9743-6AB0B195A4B1}" type="sibTrans" cxnId="{9BBF68AB-B0BF-4909-B8DD-50F12B9822AD}">
      <dgm:prSet/>
      <dgm:spPr/>
      <dgm:t>
        <a:bodyPr/>
        <a:lstStyle/>
        <a:p>
          <a:endParaRPr lang="fr-CA"/>
        </a:p>
      </dgm:t>
    </dgm:pt>
    <dgm:pt modelId="{5FE095F9-3D7C-45E4-A023-732EA0F219D5}" type="pres">
      <dgm:prSet presAssocID="{6CB7A2AB-C1C4-47F5-B27B-2F336CED8742}" presName="Name0" presStyleCnt="0">
        <dgm:presLayoutVars>
          <dgm:dir/>
          <dgm:animLvl val="lvl"/>
          <dgm:resizeHandles val="exact"/>
        </dgm:presLayoutVars>
      </dgm:prSet>
      <dgm:spPr/>
    </dgm:pt>
    <dgm:pt modelId="{0A3CCC20-7A3E-4C74-82C2-1B84CBA2503D}" type="pres">
      <dgm:prSet presAssocID="{F70612C9-0395-425D-B6B6-6E8599CE537A}" presName="linNode" presStyleCnt="0"/>
      <dgm:spPr/>
    </dgm:pt>
    <dgm:pt modelId="{557BFEBA-201A-4241-ACE7-D02B7C9F7411}" type="pres">
      <dgm:prSet presAssocID="{F70612C9-0395-425D-B6B6-6E8599CE537A}" presName="parentText" presStyleLbl="node1" presStyleIdx="0" presStyleCnt="4" custScaleX="110728" custScaleY="122607">
        <dgm:presLayoutVars>
          <dgm:chMax val="1"/>
          <dgm:bulletEnabled val="1"/>
        </dgm:presLayoutVars>
      </dgm:prSet>
      <dgm:spPr/>
    </dgm:pt>
    <dgm:pt modelId="{1DAD1C5D-10E9-4B0F-BAE5-2318A31781BB}" type="pres">
      <dgm:prSet presAssocID="{F70612C9-0395-425D-B6B6-6E8599CE537A}" presName="descendantText" presStyleLbl="alignAccFollowNode1" presStyleIdx="0" presStyleCnt="3" custScaleX="112316" custScaleY="153190">
        <dgm:presLayoutVars>
          <dgm:bulletEnabled val="1"/>
        </dgm:presLayoutVars>
      </dgm:prSet>
      <dgm:spPr/>
    </dgm:pt>
    <dgm:pt modelId="{5931BE4A-76C2-4594-A465-36EE4831A3B9}" type="pres">
      <dgm:prSet presAssocID="{BC9690CE-5040-4E84-B202-CB207610D032}" presName="sp" presStyleCnt="0"/>
      <dgm:spPr/>
    </dgm:pt>
    <dgm:pt modelId="{D11C0699-45C6-4B06-9D5B-80D4A8805DBF}" type="pres">
      <dgm:prSet presAssocID="{2D6C1285-E2F3-4024-8FC6-F08D21FFCA57}" presName="linNode" presStyleCnt="0"/>
      <dgm:spPr/>
    </dgm:pt>
    <dgm:pt modelId="{95031B66-8036-444A-B700-A9362B75574C}" type="pres">
      <dgm:prSet presAssocID="{2D6C1285-E2F3-4024-8FC6-F08D21FFCA57}" presName="parentText" presStyleLbl="node1" presStyleIdx="1" presStyleCnt="4">
        <dgm:presLayoutVars>
          <dgm:chMax val="1"/>
          <dgm:bulletEnabled val="1"/>
        </dgm:presLayoutVars>
      </dgm:prSet>
      <dgm:spPr/>
    </dgm:pt>
    <dgm:pt modelId="{571CD722-96D5-4F49-AE1E-E99F79186DA2}" type="pres">
      <dgm:prSet presAssocID="{2D6C1285-E2F3-4024-8FC6-F08D21FFCA57}" presName="descendantText" presStyleLbl="alignAccFollowNode1" presStyleIdx="1" presStyleCnt="3" custScaleX="98154" custScaleY="111911" custLinFactNeighborX="2178" custLinFactNeighborY="-2420">
        <dgm:presLayoutVars>
          <dgm:bulletEnabled val="1"/>
        </dgm:presLayoutVars>
      </dgm:prSet>
      <dgm:spPr/>
    </dgm:pt>
    <dgm:pt modelId="{47D0DE82-668C-4BC7-BCE8-23247422D293}" type="pres">
      <dgm:prSet presAssocID="{3E564DF0-EEA9-4584-B179-7B741068C369}" presName="sp" presStyleCnt="0"/>
      <dgm:spPr/>
    </dgm:pt>
    <dgm:pt modelId="{924B64D4-8610-4458-B6C2-A26F689E151C}" type="pres">
      <dgm:prSet presAssocID="{16D991EE-DCE5-4E2D-AC2B-03C345D6A4E7}" presName="linNode" presStyleCnt="0"/>
      <dgm:spPr/>
    </dgm:pt>
    <dgm:pt modelId="{ABA6955A-D5CD-4950-BC0F-D3AF5E47CF0C}" type="pres">
      <dgm:prSet presAssocID="{16D991EE-DCE5-4E2D-AC2B-03C345D6A4E7}" presName="parentText" presStyleLbl="node1" presStyleIdx="2" presStyleCnt="4">
        <dgm:presLayoutVars>
          <dgm:chMax val="1"/>
          <dgm:bulletEnabled val="1"/>
        </dgm:presLayoutVars>
      </dgm:prSet>
      <dgm:spPr/>
    </dgm:pt>
    <dgm:pt modelId="{27EF8108-F765-4DCB-8711-801070B768AE}" type="pres">
      <dgm:prSet presAssocID="{16D991EE-DCE5-4E2D-AC2B-03C345D6A4E7}" presName="descendantText" presStyleLbl="alignAccFollowNode1" presStyleIdx="2" presStyleCnt="3" custScaleX="112316" custScaleY="108814" custLinFactNeighborX="537" custLinFactNeighborY="-2276">
        <dgm:presLayoutVars>
          <dgm:bulletEnabled val="1"/>
        </dgm:presLayoutVars>
      </dgm:prSet>
      <dgm:spPr/>
    </dgm:pt>
    <dgm:pt modelId="{4A942641-F7AA-43C8-834E-53DF59DD4F94}" type="pres">
      <dgm:prSet presAssocID="{1D22B21A-F2C2-43AE-BA34-B0FE8D0A7030}" presName="sp" presStyleCnt="0"/>
      <dgm:spPr/>
    </dgm:pt>
    <dgm:pt modelId="{E2D915DF-BCA3-42C2-A314-0D375D44FE3C}" type="pres">
      <dgm:prSet presAssocID="{2831009C-9CF9-4F83-9E4D-981413D5FB09}" presName="linNode" presStyleCnt="0"/>
      <dgm:spPr/>
    </dgm:pt>
    <dgm:pt modelId="{6ED438B2-F8A9-4DB8-A52F-17E1FB262DC5}" type="pres">
      <dgm:prSet presAssocID="{2831009C-9CF9-4F83-9E4D-981413D5FB09}" presName="parentText" presStyleLbl="node1" presStyleIdx="3" presStyleCnt="4" custLinFactY="-6120" custLinFactNeighborX="0" custLinFactNeighborY="-100000">
        <dgm:presLayoutVars>
          <dgm:chMax val="1"/>
          <dgm:bulletEnabled val="1"/>
        </dgm:presLayoutVars>
      </dgm:prSet>
      <dgm:spPr/>
    </dgm:pt>
  </dgm:ptLst>
  <dgm:cxnLst>
    <dgm:cxn modelId="{7EEA2908-FEF2-4A4B-A665-534ED2E9AB2C}" type="presOf" srcId="{F70612C9-0395-425D-B6B6-6E8599CE537A}" destId="{557BFEBA-201A-4241-ACE7-D02B7C9F7411}" srcOrd="0" destOrd="0" presId="urn:microsoft.com/office/officeart/2005/8/layout/vList5"/>
    <dgm:cxn modelId="{B931A115-2D3E-454D-A57D-BEB740E9AEF1}" type="presOf" srcId="{D881F116-B671-48A5-93F0-9A6E32D7C559}" destId="{1DAD1C5D-10E9-4B0F-BAE5-2318A31781BB}" srcOrd="0" destOrd="0" presId="urn:microsoft.com/office/officeart/2005/8/layout/vList5"/>
    <dgm:cxn modelId="{59814A1C-8105-4813-A6B3-B07D3A8031AF}" type="presOf" srcId="{2D6C1285-E2F3-4024-8FC6-F08D21FFCA57}" destId="{95031B66-8036-444A-B700-A9362B75574C}" srcOrd="0" destOrd="0" presId="urn:microsoft.com/office/officeart/2005/8/layout/vList5"/>
    <dgm:cxn modelId="{DAC02A20-3B16-41DE-B51D-92640695B884}" srcId="{2D6C1285-E2F3-4024-8FC6-F08D21FFCA57}" destId="{3483B202-4601-407E-876C-E03C1BEC003F}" srcOrd="2" destOrd="0" parTransId="{5190BE7F-9BC9-4B4B-A284-D074FCB99839}" sibTransId="{E0540A91-2135-4D72-82C0-621953498DBC}"/>
    <dgm:cxn modelId="{E948C920-3ACD-47FD-83D7-1266DA36D54F}" srcId="{16D991EE-DCE5-4E2D-AC2B-03C345D6A4E7}" destId="{86C99E29-6C57-4B1E-B21A-E786AE980B34}" srcOrd="3" destOrd="0" parTransId="{D9466833-0293-4D25-AE51-B0AC28BB4C2B}" sibTransId="{C50E9503-8688-4481-9CC9-17FFA2B39F7C}"/>
    <dgm:cxn modelId="{E28C0E24-1A4F-41A9-A80C-3EF63E14EE55}" type="presOf" srcId="{22D51A40-CF3B-4EF7-8CAF-89E3C3846C0E}" destId="{27EF8108-F765-4DCB-8711-801070B768AE}" srcOrd="0" destOrd="2" presId="urn:microsoft.com/office/officeart/2005/8/layout/vList5"/>
    <dgm:cxn modelId="{39DD863A-E6E4-42D5-A904-96463F65BF33}" type="presOf" srcId="{D022C0F9-4427-488F-B059-8FDC22F525E0}" destId="{571CD722-96D5-4F49-AE1E-E99F79186DA2}" srcOrd="0" destOrd="1" presId="urn:microsoft.com/office/officeart/2005/8/layout/vList5"/>
    <dgm:cxn modelId="{D085C340-A27B-4A1B-81C5-0240EB238770}" type="presOf" srcId="{3483B202-4601-407E-876C-E03C1BEC003F}" destId="{571CD722-96D5-4F49-AE1E-E99F79186DA2}" srcOrd="0" destOrd="2" presId="urn:microsoft.com/office/officeart/2005/8/layout/vList5"/>
    <dgm:cxn modelId="{FC69EA41-F7B6-4567-94C9-650853BEC018}" type="presOf" srcId="{2831009C-9CF9-4F83-9E4D-981413D5FB09}" destId="{6ED438B2-F8A9-4DB8-A52F-17E1FB262DC5}" srcOrd="0" destOrd="0" presId="urn:microsoft.com/office/officeart/2005/8/layout/vList5"/>
    <dgm:cxn modelId="{4B924668-5CDD-4DBF-BD60-0632C02C6AF6}" srcId="{6CB7A2AB-C1C4-47F5-B27B-2F336CED8742}" destId="{16D991EE-DCE5-4E2D-AC2B-03C345D6A4E7}" srcOrd="2" destOrd="0" parTransId="{59F878E3-9810-4954-BE2E-C4EF519C2479}" sibTransId="{1D22B21A-F2C2-43AE-BA34-B0FE8D0A7030}"/>
    <dgm:cxn modelId="{34038C69-CA89-484A-A8AE-7F4C9B00BEFA}" srcId="{2D6C1285-E2F3-4024-8FC6-F08D21FFCA57}" destId="{D022C0F9-4427-488F-B059-8FDC22F525E0}" srcOrd="1" destOrd="0" parTransId="{B98EB636-D84C-47FC-A0CD-F82D33FC68FF}" sibTransId="{B9685FD1-F09B-4DAC-9E8C-F14098486379}"/>
    <dgm:cxn modelId="{65449B69-A5E2-4BE1-9945-09D7061C0112}" type="presOf" srcId="{86C99E29-6C57-4B1E-B21A-E786AE980B34}" destId="{27EF8108-F765-4DCB-8711-801070B768AE}" srcOrd="0" destOrd="3" presId="urn:microsoft.com/office/officeart/2005/8/layout/vList5"/>
    <dgm:cxn modelId="{B08B7E6D-43DC-4162-9FD2-27FBB56A5A05}" srcId="{2D6C1285-E2F3-4024-8FC6-F08D21FFCA57}" destId="{9ABA181B-5979-46EC-BDF8-E556AEF69476}" srcOrd="3" destOrd="0" parTransId="{5F5E3583-75E1-40EB-869E-9DF7D65BA37C}" sibTransId="{70BA000D-D20E-4CA4-8925-E2B0044362C7}"/>
    <dgm:cxn modelId="{5DB92270-9EFE-4C61-BBC7-8A26ACCE0969}" type="presOf" srcId="{9ABA181B-5979-46EC-BDF8-E556AEF69476}" destId="{571CD722-96D5-4F49-AE1E-E99F79186DA2}" srcOrd="0" destOrd="3" presId="urn:microsoft.com/office/officeart/2005/8/layout/vList5"/>
    <dgm:cxn modelId="{BCE54671-7FD4-417E-A9D6-727305E4B0FA}" type="presOf" srcId="{9A29BA4C-4FC7-431D-BDF5-A59E2EAF35FE}" destId="{1DAD1C5D-10E9-4B0F-BAE5-2318A31781BB}" srcOrd="0" destOrd="1" presId="urn:microsoft.com/office/officeart/2005/8/layout/vList5"/>
    <dgm:cxn modelId="{2BB46976-7A1D-47EA-9D31-6502CDCF1523}" type="presOf" srcId="{88CAD7DE-227B-48E2-AD8E-532E58CF7E14}" destId="{1DAD1C5D-10E9-4B0F-BAE5-2318A31781BB}" srcOrd="0" destOrd="4" presId="urn:microsoft.com/office/officeart/2005/8/layout/vList5"/>
    <dgm:cxn modelId="{6B20E379-62F4-4270-BC8B-25A707A6AE39}" srcId="{2D6C1285-E2F3-4024-8FC6-F08D21FFCA57}" destId="{E8901139-D266-4D23-8F8E-CED39786B3CF}" srcOrd="0" destOrd="0" parTransId="{28CA0E22-6EEA-4740-8361-2DE5193D39CD}" sibTransId="{07E57C62-24B4-4D52-BE83-82A367A9CE3D}"/>
    <dgm:cxn modelId="{961BB783-D3ED-439C-B6D4-959AFFD0A3AD}" srcId="{6CB7A2AB-C1C4-47F5-B27B-2F336CED8742}" destId="{2831009C-9CF9-4F83-9E4D-981413D5FB09}" srcOrd="3" destOrd="0" parTransId="{73857B0D-982E-4A27-AE13-6CC59E53AED7}" sibTransId="{4EF654C7-B587-4C3C-B6FD-F097590666DA}"/>
    <dgm:cxn modelId="{6A7A8288-0572-49D3-BF79-DE0E9C4D6C33}" type="presOf" srcId="{16D991EE-DCE5-4E2D-AC2B-03C345D6A4E7}" destId="{ABA6955A-D5CD-4950-BC0F-D3AF5E47CF0C}" srcOrd="0" destOrd="0" presId="urn:microsoft.com/office/officeart/2005/8/layout/vList5"/>
    <dgm:cxn modelId="{6E65418B-8C0C-4306-9CA4-AB970A6A9F55}" type="presOf" srcId="{E8901139-D266-4D23-8F8E-CED39786B3CF}" destId="{571CD722-96D5-4F49-AE1E-E99F79186DA2}" srcOrd="0" destOrd="0" presId="urn:microsoft.com/office/officeart/2005/8/layout/vList5"/>
    <dgm:cxn modelId="{DFBA0792-0775-411E-B166-2BFA2A800521}" srcId="{6CB7A2AB-C1C4-47F5-B27B-2F336CED8742}" destId="{F70612C9-0395-425D-B6B6-6E8599CE537A}" srcOrd="0" destOrd="0" parTransId="{217B6AB1-8A34-42FD-84F6-EC2BDB42CCB5}" sibTransId="{BC9690CE-5040-4E84-B202-CB207610D032}"/>
    <dgm:cxn modelId="{378A2D94-303A-4857-B91D-998774F35EEC}" type="presOf" srcId="{B75BBB18-1B9F-40E5-BC9F-603A39AD708E}" destId="{1DAD1C5D-10E9-4B0F-BAE5-2318A31781BB}" srcOrd="0" destOrd="3" presId="urn:microsoft.com/office/officeart/2005/8/layout/vList5"/>
    <dgm:cxn modelId="{C20485A6-2640-41D8-AEF6-48BF3DEACA23}" srcId="{F70612C9-0395-425D-B6B6-6E8599CE537A}" destId="{D881F116-B671-48A5-93F0-9A6E32D7C559}" srcOrd="0" destOrd="0" parTransId="{22F7833F-FE5C-46CB-B9C2-BECD2FBA7621}" sibTransId="{3816F6AA-A13F-48D7-8863-A67A26F2C13B}"/>
    <dgm:cxn modelId="{BBEC6AA7-E4BC-4B7F-87CF-0DBF8AC53400}" type="presOf" srcId="{BFB8A681-9896-47D5-95DE-31C3196A7078}" destId="{27EF8108-F765-4DCB-8711-801070B768AE}" srcOrd="0" destOrd="1" presId="urn:microsoft.com/office/officeart/2005/8/layout/vList5"/>
    <dgm:cxn modelId="{9BBF68AB-B0BF-4909-B8DD-50F12B9822AD}" srcId="{16D991EE-DCE5-4E2D-AC2B-03C345D6A4E7}" destId="{7ADA6836-35F4-47E1-BA73-C671678DDB5E}" srcOrd="0" destOrd="0" parTransId="{BA2D4331-2856-40E4-905C-793D73419293}" sibTransId="{3FA403F1-39B4-4646-9743-6AB0B195A4B1}"/>
    <dgm:cxn modelId="{332167B1-2512-4746-A8E4-0E4829DC1518}" srcId="{16D991EE-DCE5-4E2D-AC2B-03C345D6A4E7}" destId="{22D51A40-CF3B-4EF7-8CAF-89E3C3846C0E}" srcOrd="2" destOrd="0" parTransId="{40A6574F-BE86-4829-9DF2-583C8084B592}" sibTransId="{4D180019-2517-43F2-A35E-3362A42E08F5}"/>
    <dgm:cxn modelId="{CA039AB7-EFBF-4043-B033-BBA9CF9C9E75}" srcId="{6CB7A2AB-C1C4-47F5-B27B-2F336CED8742}" destId="{2D6C1285-E2F3-4024-8FC6-F08D21FFCA57}" srcOrd="1" destOrd="0" parTransId="{0C9C70DF-A254-4651-A3D1-F9D3A652B860}" sibTransId="{3E564DF0-EEA9-4584-B179-7B741068C369}"/>
    <dgm:cxn modelId="{8F9A49BC-5200-441E-AE07-551574E823ED}" type="presOf" srcId="{6CB7A2AB-C1C4-47F5-B27B-2F336CED8742}" destId="{5FE095F9-3D7C-45E4-A023-732EA0F219D5}" srcOrd="0" destOrd="0" presId="urn:microsoft.com/office/officeart/2005/8/layout/vList5"/>
    <dgm:cxn modelId="{B4BFD2C1-649C-4F87-AD1B-AE4880CD0185}" srcId="{F70612C9-0395-425D-B6B6-6E8599CE537A}" destId="{B75BBB18-1B9F-40E5-BC9F-603A39AD708E}" srcOrd="3" destOrd="0" parTransId="{FCED8659-9126-4D14-80D2-24A2D1998ED7}" sibTransId="{F06EFDFB-E090-4779-BD90-1F9969006397}"/>
    <dgm:cxn modelId="{AE56CBD0-0037-4F84-89ED-83187DF64AA0}" srcId="{16D991EE-DCE5-4E2D-AC2B-03C345D6A4E7}" destId="{BFB8A681-9896-47D5-95DE-31C3196A7078}" srcOrd="1" destOrd="0" parTransId="{A9675FFF-00D8-4FF5-A8B4-C28DF7A4A7E2}" sibTransId="{E026CD52-3F0F-42B1-B217-C9FCAA8F6256}"/>
    <dgm:cxn modelId="{571AE8D0-737A-466F-AB29-23BBEA9225C3}" srcId="{F70612C9-0395-425D-B6B6-6E8599CE537A}" destId="{88CAD7DE-227B-48E2-AD8E-532E58CF7E14}" srcOrd="4" destOrd="0" parTransId="{1D79A7F3-D58E-44B4-942C-19710FD21FE7}" sibTransId="{0DC0937B-7AF2-404C-A782-267E513956DF}"/>
    <dgm:cxn modelId="{D9FE39D4-4CCC-41FF-9000-829C42B87171}" srcId="{F70612C9-0395-425D-B6B6-6E8599CE537A}" destId="{7148376A-5BF9-4068-90DB-9CDC35DFD5B4}" srcOrd="2" destOrd="0" parTransId="{4935C2F8-0C94-4284-BBD7-55899FA28EEE}" sibTransId="{3ED593C5-B183-4E44-82D0-842B806A4562}"/>
    <dgm:cxn modelId="{619163DC-57BE-401E-ACDE-923505EB6051}" srcId="{F70612C9-0395-425D-B6B6-6E8599CE537A}" destId="{9A29BA4C-4FC7-431D-BDF5-A59E2EAF35FE}" srcOrd="1" destOrd="0" parTransId="{9DCAEA60-B445-4A95-85D7-D41D6A06344B}" sibTransId="{A4970A18-17F9-464E-9772-724E9EBF9787}"/>
    <dgm:cxn modelId="{F91180E6-06EB-4EA3-B6C8-505778E94FA9}" type="presOf" srcId="{7148376A-5BF9-4068-90DB-9CDC35DFD5B4}" destId="{1DAD1C5D-10E9-4B0F-BAE5-2318A31781BB}" srcOrd="0" destOrd="2" presId="urn:microsoft.com/office/officeart/2005/8/layout/vList5"/>
    <dgm:cxn modelId="{2B57F6F2-651D-44C5-89D4-950328914B5A}" type="presOf" srcId="{7ADA6836-35F4-47E1-BA73-C671678DDB5E}" destId="{27EF8108-F765-4DCB-8711-801070B768AE}" srcOrd="0" destOrd="0" presId="urn:microsoft.com/office/officeart/2005/8/layout/vList5"/>
    <dgm:cxn modelId="{9B0EA6B3-5400-430B-9681-D4A19449DC7C}" type="presParOf" srcId="{5FE095F9-3D7C-45E4-A023-732EA0F219D5}" destId="{0A3CCC20-7A3E-4C74-82C2-1B84CBA2503D}" srcOrd="0" destOrd="0" presId="urn:microsoft.com/office/officeart/2005/8/layout/vList5"/>
    <dgm:cxn modelId="{54B694F6-0BF1-4698-AFCE-1325570DDAC4}" type="presParOf" srcId="{0A3CCC20-7A3E-4C74-82C2-1B84CBA2503D}" destId="{557BFEBA-201A-4241-ACE7-D02B7C9F7411}" srcOrd="0" destOrd="0" presId="urn:microsoft.com/office/officeart/2005/8/layout/vList5"/>
    <dgm:cxn modelId="{63A885FF-7CD1-4210-BAFA-3EBE0E7412B9}" type="presParOf" srcId="{0A3CCC20-7A3E-4C74-82C2-1B84CBA2503D}" destId="{1DAD1C5D-10E9-4B0F-BAE5-2318A31781BB}" srcOrd="1" destOrd="0" presId="urn:microsoft.com/office/officeart/2005/8/layout/vList5"/>
    <dgm:cxn modelId="{E281293E-0929-4CEE-AEF2-4BB214DA222B}" type="presParOf" srcId="{5FE095F9-3D7C-45E4-A023-732EA0F219D5}" destId="{5931BE4A-76C2-4594-A465-36EE4831A3B9}" srcOrd="1" destOrd="0" presId="urn:microsoft.com/office/officeart/2005/8/layout/vList5"/>
    <dgm:cxn modelId="{61AB9FCB-748F-44F9-81D2-6C29D390ED2E}" type="presParOf" srcId="{5FE095F9-3D7C-45E4-A023-732EA0F219D5}" destId="{D11C0699-45C6-4B06-9D5B-80D4A8805DBF}" srcOrd="2" destOrd="0" presId="urn:microsoft.com/office/officeart/2005/8/layout/vList5"/>
    <dgm:cxn modelId="{ADAED581-CEA3-486E-ADFE-E0851BB31BFB}" type="presParOf" srcId="{D11C0699-45C6-4B06-9D5B-80D4A8805DBF}" destId="{95031B66-8036-444A-B700-A9362B75574C}" srcOrd="0" destOrd="0" presId="urn:microsoft.com/office/officeart/2005/8/layout/vList5"/>
    <dgm:cxn modelId="{5C1F1389-41F9-4C49-8B66-3139AD896CF4}" type="presParOf" srcId="{D11C0699-45C6-4B06-9D5B-80D4A8805DBF}" destId="{571CD722-96D5-4F49-AE1E-E99F79186DA2}" srcOrd="1" destOrd="0" presId="urn:microsoft.com/office/officeart/2005/8/layout/vList5"/>
    <dgm:cxn modelId="{490A0A27-9858-4A89-8904-4F18B5E2CBDF}" type="presParOf" srcId="{5FE095F9-3D7C-45E4-A023-732EA0F219D5}" destId="{47D0DE82-668C-4BC7-BCE8-23247422D293}" srcOrd="3" destOrd="0" presId="urn:microsoft.com/office/officeart/2005/8/layout/vList5"/>
    <dgm:cxn modelId="{9F880655-7053-4CF9-B559-40E4CDC3F5A8}" type="presParOf" srcId="{5FE095F9-3D7C-45E4-A023-732EA0F219D5}" destId="{924B64D4-8610-4458-B6C2-A26F689E151C}" srcOrd="4" destOrd="0" presId="urn:microsoft.com/office/officeart/2005/8/layout/vList5"/>
    <dgm:cxn modelId="{9C6D1125-783E-462B-BE4F-45C97EDA425D}" type="presParOf" srcId="{924B64D4-8610-4458-B6C2-A26F689E151C}" destId="{ABA6955A-D5CD-4950-BC0F-D3AF5E47CF0C}" srcOrd="0" destOrd="0" presId="urn:microsoft.com/office/officeart/2005/8/layout/vList5"/>
    <dgm:cxn modelId="{80CBA4CA-DED7-4115-A9C3-900AF40D4292}" type="presParOf" srcId="{924B64D4-8610-4458-B6C2-A26F689E151C}" destId="{27EF8108-F765-4DCB-8711-801070B768AE}" srcOrd="1" destOrd="0" presId="urn:microsoft.com/office/officeart/2005/8/layout/vList5"/>
    <dgm:cxn modelId="{8105A6FC-7D26-4AB4-BF99-67B8DBE68D7C}" type="presParOf" srcId="{5FE095F9-3D7C-45E4-A023-732EA0F219D5}" destId="{4A942641-F7AA-43C8-834E-53DF59DD4F94}" srcOrd="5" destOrd="0" presId="urn:microsoft.com/office/officeart/2005/8/layout/vList5"/>
    <dgm:cxn modelId="{650873A6-10AB-42A6-B8FC-426E49D4FB23}" type="presParOf" srcId="{5FE095F9-3D7C-45E4-A023-732EA0F219D5}" destId="{E2D915DF-BCA3-42C2-A314-0D375D44FE3C}" srcOrd="6" destOrd="0" presId="urn:microsoft.com/office/officeart/2005/8/layout/vList5"/>
    <dgm:cxn modelId="{DE0757F9-DCC1-4A28-92AC-92C894318184}" type="presParOf" srcId="{E2D915DF-BCA3-42C2-A314-0D375D44FE3C}" destId="{6ED438B2-F8A9-4DB8-A52F-17E1FB262DC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B7A2AB-C1C4-47F5-B27B-2F336CED8742}"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fr-CA"/>
        </a:p>
      </dgm:t>
    </dgm:pt>
    <dgm:pt modelId="{F70612C9-0395-425D-B6B6-6E8599CE537A}">
      <dgm:prSet phldrT="[Texte]" custT="1"/>
      <dgm:spPr/>
      <dgm:t>
        <a:bodyPr/>
        <a:lstStyle/>
        <a:p>
          <a:r>
            <a:rPr lang="fr-CA" sz="1600"/>
            <a:t>Développement psychomoteur</a:t>
          </a:r>
        </a:p>
      </dgm:t>
    </dgm:pt>
    <dgm:pt modelId="{217B6AB1-8A34-42FD-84F6-EC2BDB42CCB5}" type="parTrans" cxnId="{DFBA0792-0775-411E-B166-2BFA2A800521}">
      <dgm:prSet/>
      <dgm:spPr/>
      <dgm:t>
        <a:bodyPr/>
        <a:lstStyle/>
        <a:p>
          <a:endParaRPr lang="fr-CA"/>
        </a:p>
      </dgm:t>
    </dgm:pt>
    <dgm:pt modelId="{BC9690CE-5040-4E84-B202-CB207610D032}" type="sibTrans" cxnId="{DFBA0792-0775-411E-B166-2BFA2A800521}">
      <dgm:prSet/>
      <dgm:spPr/>
      <dgm:t>
        <a:bodyPr/>
        <a:lstStyle/>
        <a:p>
          <a:endParaRPr lang="fr-CA"/>
        </a:p>
      </dgm:t>
    </dgm:pt>
    <dgm:pt modelId="{D881F116-B671-48A5-93F0-9A6E32D7C559}">
      <dgm:prSet phldrT="[Texte]" custT="1"/>
      <dgm:spPr/>
      <dgm:t>
        <a:bodyPr/>
        <a:lstStyle/>
        <a:p>
          <a:r>
            <a:rPr lang="fr-CA" sz="1400"/>
            <a:t>Jeux de ballons</a:t>
          </a:r>
        </a:p>
      </dgm:t>
    </dgm:pt>
    <dgm:pt modelId="{22F7833F-FE5C-46CB-B9C2-BECD2FBA7621}" type="parTrans" cxnId="{C20485A6-2640-41D8-AEF6-48BF3DEACA23}">
      <dgm:prSet/>
      <dgm:spPr/>
      <dgm:t>
        <a:bodyPr/>
        <a:lstStyle/>
        <a:p>
          <a:endParaRPr lang="fr-CA"/>
        </a:p>
      </dgm:t>
    </dgm:pt>
    <dgm:pt modelId="{3816F6AA-A13F-48D7-8863-A67A26F2C13B}" type="sibTrans" cxnId="{C20485A6-2640-41D8-AEF6-48BF3DEACA23}">
      <dgm:prSet/>
      <dgm:spPr/>
      <dgm:t>
        <a:bodyPr/>
        <a:lstStyle/>
        <a:p>
          <a:endParaRPr lang="fr-CA"/>
        </a:p>
      </dgm:t>
    </dgm:pt>
    <dgm:pt modelId="{2D6C1285-E2F3-4024-8FC6-F08D21FFCA57}">
      <dgm:prSet phldrT="[Texte]" custT="1"/>
      <dgm:spPr/>
      <dgm:t>
        <a:bodyPr/>
        <a:lstStyle/>
        <a:p>
          <a:r>
            <a:rPr lang="fr-CA" sz="1600"/>
            <a:t>Développement cognitif</a:t>
          </a:r>
        </a:p>
      </dgm:t>
    </dgm:pt>
    <dgm:pt modelId="{0C9C70DF-A254-4651-A3D1-F9D3A652B860}" type="parTrans" cxnId="{CA039AB7-EFBF-4043-B033-BBA9CF9C9E75}">
      <dgm:prSet/>
      <dgm:spPr/>
      <dgm:t>
        <a:bodyPr/>
        <a:lstStyle/>
        <a:p>
          <a:endParaRPr lang="fr-CA"/>
        </a:p>
      </dgm:t>
    </dgm:pt>
    <dgm:pt modelId="{3E564DF0-EEA9-4584-B179-7B741068C369}" type="sibTrans" cxnId="{CA039AB7-EFBF-4043-B033-BBA9CF9C9E75}">
      <dgm:prSet/>
      <dgm:spPr/>
      <dgm:t>
        <a:bodyPr/>
        <a:lstStyle/>
        <a:p>
          <a:endParaRPr lang="fr-CA"/>
        </a:p>
      </dgm:t>
    </dgm:pt>
    <dgm:pt modelId="{E8901139-D266-4D23-8F8E-CED39786B3CF}">
      <dgm:prSet phldrT="[Texte]" custT="1"/>
      <dgm:spPr/>
      <dgm:t>
        <a:bodyPr/>
        <a:lstStyle/>
        <a:p>
          <a:r>
            <a:rPr lang="fr-CA" sz="1400"/>
            <a:t>Jeux de logique</a:t>
          </a:r>
        </a:p>
      </dgm:t>
    </dgm:pt>
    <dgm:pt modelId="{28CA0E22-6EEA-4740-8361-2DE5193D39CD}" type="parTrans" cxnId="{6B20E379-62F4-4270-BC8B-25A707A6AE39}">
      <dgm:prSet/>
      <dgm:spPr/>
      <dgm:t>
        <a:bodyPr/>
        <a:lstStyle/>
        <a:p>
          <a:endParaRPr lang="fr-CA"/>
        </a:p>
      </dgm:t>
    </dgm:pt>
    <dgm:pt modelId="{07E57C62-24B4-4D52-BE83-82A367A9CE3D}" type="sibTrans" cxnId="{6B20E379-62F4-4270-BC8B-25A707A6AE39}">
      <dgm:prSet/>
      <dgm:spPr/>
      <dgm:t>
        <a:bodyPr/>
        <a:lstStyle/>
        <a:p>
          <a:endParaRPr lang="fr-CA"/>
        </a:p>
      </dgm:t>
    </dgm:pt>
    <dgm:pt modelId="{16D991EE-DCE5-4E2D-AC2B-03C345D6A4E7}">
      <dgm:prSet phldrT="[Texte]" custT="1"/>
      <dgm:spPr/>
      <dgm:t>
        <a:bodyPr/>
        <a:lstStyle/>
        <a:p>
          <a:r>
            <a:rPr lang="fr-CA" sz="1600"/>
            <a:t>Développement affectif</a:t>
          </a:r>
        </a:p>
      </dgm:t>
    </dgm:pt>
    <dgm:pt modelId="{59F878E3-9810-4954-BE2E-C4EF519C2479}" type="parTrans" cxnId="{4B924668-5CDD-4DBF-BD60-0632C02C6AF6}">
      <dgm:prSet/>
      <dgm:spPr/>
      <dgm:t>
        <a:bodyPr/>
        <a:lstStyle/>
        <a:p>
          <a:endParaRPr lang="fr-CA"/>
        </a:p>
      </dgm:t>
    </dgm:pt>
    <dgm:pt modelId="{1D22B21A-F2C2-43AE-BA34-B0FE8D0A7030}" type="sibTrans" cxnId="{4B924668-5CDD-4DBF-BD60-0632C02C6AF6}">
      <dgm:prSet/>
      <dgm:spPr/>
      <dgm:t>
        <a:bodyPr/>
        <a:lstStyle/>
        <a:p>
          <a:endParaRPr lang="fr-CA"/>
        </a:p>
      </dgm:t>
    </dgm:pt>
    <dgm:pt modelId="{BFB8A681-9896-47D5-95DE-31C3196A7078}">
      <dgm:prSet phldrT="[Texte]" custT="1"/>
      <dgm:spPr/>
      <dgm:t>
        <a:bodyPr/>
        <a:lstStyle/>
        <a:p>
          <a:r>
            <a:rPr lang="fr-CA" sz="1400"/>
            <a:t>Jeux de rôles</a:t>
          </a:r>
        </a:p>
      </dgm:t>
    </dgm:pt>
    <dgm:pt modelId="{A9675FFF-00D8-4FF5-A8B4-C28DF7A4A7E2}" type="parTrans" cxnId="{AE56CBD0-0037-4F84-89ED-83187DF64AA0}">
      <dgm:prSet/>
      <dgm:spPr/>
      <dgm:t>
        <a:bodyPr/>
        <a:lstStyle/>
        <a:p>
          <a:endParaRPr lang="fr-CA"/>
        </a:p>
      </dgm:t>
    </dgm:pt>
    <dgm:pt modelId="{E026CD52-3F0F-42B1-B217-C9FCAA8F6256}" type="sibTrans" cxnId="{AE56CBD0-0037-4F84-89ED-83187DF64AA0}">
      <dgm:prSet/>
      <dgm:spPr/>
      <dgm:t>
        <a:bodyPr/>
        <a:lstStyle/>
        <a:p>
          <a:endParaRPr lang="fr-CA"/>
        </a:p>
      </dgm:t>
    </dgm:pt>
    <dgm:pt modelId="{5DEF3FC2-F3DF-4CC7-A87C-8A8E53F775D0}">
      <dgm:prSet phldrT="[Texte]" custT="1"/>
      <dgm:spPr/>
      <dgm:t>
        <a:bodyPr/>
        <a:lstStyle/>
        <a:p>
          <a:r>
            <a:rPr lang="fr-CA" sz="1400"/>
            <a:t>Jeux de course et de poursuite</a:t>
          </a:r>
        </a:p>
      </dgm:t>
    </dgm:pt>
    <dgm:pt modelId="{6E039D8F-94AD-4983-A7A3-3C6F01BE68D6}" type="parTrans" cxnId="{34C0AA96-0214-45AF-ABDE-17528FA796B6}">
      <dgm:prSet/>
      <dgm:spPr/>
      <dgm:t>
        <a:bodyPr/>
        <a:lstStyle/>
        <a:p>
          <a:endParaRPr lang="fr-CA"/>
        </a:p>
      </dgm:t>
    </dgm:pt>
    <dgm:pt modelId="{3F30D32C-BC0A-48F0-90C1-2A855042FF05}" type="sibTrans" cxnId="{34C0AA96-0214-45AF-ABDE-17528FA796B6}">
      <dgm:prSet/>
      <dgm:spPr/>
      <dgm:t>
        <a:bodyPr/>
        <a:lstStyle/>
        <a:p>
          <a:endParaRPr lang="fr-CA"/>
        </a:p>
      </dgm:t>
    </dgm:pt>
    <dgm:pt modelId="{8A6275CE-2514-4150-9D7E-558D22A87AC3}">
      <dgm:prSet phldrT="[Texte]" custT="1"/>
      <dgm:spPr/>
      <dgm:t>
        <a:bodyPr/>
        <a:lstStyle/>
        <a:p>
          <a:r>
            <a:rPr lang="fr-CA" sz="1400"/>
            <a:t>Jeux coopératifs</a:t>
          </a:r>
        </a:p>
      </dgm:t>
    </dgm:pt>
    <dgm:pt modelId="{C7C4AD94-9B32-41CF-AD84-950384E0DC5B}" type="parTrans" cxnId="{EEB17E0B-A894-48F9-BEE8-FAD658A5848A}">
      <dgm:prSet/>
      <dgm:spPr/>
      <dgm:t>
        <a:bodyPr/>
        <a:lstStyle/>
        <a:p>
          <a:endParaRPr lang="fr-CA"/>
        </a:p>
      </dgm:t>
    </dgm:pt>
    <dgm:pt modelId="{F13E9A79-4150-4EFF-A890-D13209ACF895}" type="sibTrans" cxnId="{EEB17E0B-A894-48F9-BEE8-FAD658A5848A}">
      <dgm:prSet/>
      <dgm:spPr/>
      <dgm:t>
        <a:bodyPr/>
        <a:lstStyle/>
        <a:p>
          <a:endParaRPr lang="fr-CA"/>
        </a:p>
      </dgm:t>
    </dgm:pt>
    <dgm:pt modelId="{5EEC8442-2F84-4500-B650-1341E0AFAE2E}">
      <dgm:prSet phldrT="[Texte]" custT="1"/>
      <dgm:spPr/>
      <dgm:t>
        <a:bodyPr/>
        <a:lstStyle/>
        <a:p>
          <a:r>
            <a:rPr lang="fr-CA" sz="1400"/>
            <a:t>Jeux de déduction</a:t>
          </a:r>
        </a:p>
      </dgm:t>
    </dgm:pt>
    <dgm:pt modelId="{5F91D719-AA95-484C-A3BA-77B4A171542E}" type="parTrans" cxnId="{C62835CC-2627-4164-9F7C-60A9557D7E69}">
      <dgm:prSet/>
      <dgm:spPr/>
      <dgm:t>
        <a:bodyPr/>
        <a:lstStyle/>
        <a:p>
          <a:endParaRPr lang="fr-CA"/>
        </a:p>
      </dgm:t>
    </dgm:pt>
    <dgm:pt modelId="{795FC155-0927-4F3B-947B-3718F00F5BE0}" type="sibTrans" cxnId="{C62835CC-2627-4164-9F7C-60A9557D7E69}">
      <dgm:prSet/>
      <dgm:spPr/>
      <dgm:t>
        <a:bodyPr/>
        <a:lstStyle/>
        <a:p>
          <a:endParaRPr lang="fr-CA"/>
        </a:p>
      </dgm:t>
    </dgm:pt>
    <dgm:pt modelId="{AF217B66-5F69-4F1F-B8B1-F8A6D08D305A}">
      <dgm:prSet phldrT="[Texte]" custT="1"/>
      <dgm:spPr/>
      <dgm:t>
        <a:bodyPr/>
        <a:lstStyle/>
        <a:p>
          <a:r>
            <a:rPr lang="fr-CA" sz="1400"/>
            <a:t>Jeux de stratégie</a:t>
          </a:r>
        </a:p>
      </dgm:t>
    </dgm:pt>
    <dgm:pt modelId="{D0D148B7-1C64-4574-AEB1-49F44067A129}" type="parTrans" cxnId="{C70D0F7D-2436-4801-BDEA-BCF54836D9DE}">
      <dgm:prSet/>
      <dgm:spPr/>
      <dgm:t>
        <a:bodyPr/>
        <a:lstStyle/>
        <a:p>
          <a:endParaRPr lang="fr-CA"/>
        </a:p>
      </dgm:t>
    </dgm:pt>
    <dgm:pt modelId="{4AF5A336-34F4-41B7-8AA3-7F7328EFD32B}" type="sibTrans" cxnId="{C70D0F7D-2436-4801-BDEA-BCF54836D9DE}">
      <dgm:prSet/>
      <dgm:spPr/>
      <dgm:t>
        <a:bodyPr/>
        <a:lstStyle/>
        <a:p>
          <a:endParaRPr lang="fr-CA"/>
        </a:p>
      </dgm:t>
    </dgm:pt>
    <dgm:pt modelId="{BD67835C-A7CD-40E3-AF11-32DDF87F5147}">
      <dgm:prSet phldrT="[Texte]" custT="1"/>
      <dgm:spPr/>
      <dgm:t>
        <a:bodyPr/>
        <a:lstStyle/>
        <a:p>
          <a:r>
            <a:rPr lang="fr-CA" sz="1400"/>
            <a:t>Improvisation</a:t>
          </a:r>
        </a:p>
      </dgm:t>
    </dgm:pt>
    <dgm:pt modelId="{05C5262E-5D2C-4727-B153-7A682E73AD62}" type="parTrans" cxnId="{6F740F72-83B1-4ECB-BBFB-B99B72D2B19C}">
      <dgm:prSet/>
      <dgm:spPr/>
      <dgm:t>
        <a:bodyPr/>
        <a:lstStyle/>
        <a:p>
          <a:endParaRPr lang="fr-CA"/>
        </a:p>
      </dgm:t>
    </dgm:pt>
    <dgm:pt modelId="{809FA957-3ABD-4686-AC8E-9E7AFCDC90EB}" type="sibTrans" cxnId="{6F740F72-83B1-4ECB-BBFB-B99B72D2B19C}">
      <dgm:prSet/>
      <dgm:spPr/>
      <dgm:t>
        <a:bodyPr/>
        <a:lstStyle/>
        <a:p>
          <a:endParaRPr lang="fr-CA"/>
        </a:p>
      </dgm:t>
    </dgm:pt>
    <dgm:pt modelId="{8F17EACB-32BB-4D8F-AE93-086E99737A09}">
      <dgm:prSet phldrT="[Texte]" custT="1"/>
      <dgm:spPr/>
      <dgm:t>
        <a:bodyPr/>
        <a:lstStyle/>
        <a:p>
          <a:r>
            <a:rPr lang="fr-CA" sz="1400"/>
            <a:t>Émotions ?</a:t>
          </a:r>
        </a:p>
      </dgm:t>
    </dgm:pt>
    <dgm:pt modelId="{B69DBB87-E268-4DD1-AC08-2B316BC7CE61}" type="parTrans" cxnId="{2B4E9091-A48F-4982-AD1D-D9B0E5BD7460}">
      <dgm:prSet/>
      <dgm:spPr/>
      <dgm:t>
        <a:bodyPr/>
        <a:lstStyle/>
        <a:p>
          <a:endParaRPr lang="fr-CA"/>
        </a:p>
      </dgm:t>
    </dgm:pt>
    <dgm:pt modelId="{5A7EF36A-E91E-404B-B4B6-F84DDE54AAD8}" type="sibTrans" cxnId="{2B4E9091-A48F-4982-AD1D-D9B0E5BD7460}">
      <dgm:prSet/>
      <dgm:spPr/>
      <dgm:t>
        <a:bodyPr/>
        <a:lstStyle/>
        <a:p>
          <a:endParaRPr lang="fr-CA"/>
        </a:p>
      </dgm:t>
    </dgm:pt>
    <dgm:pt modelId="{5FE095F9-3D7C-45E4-A023-732EA0F219D5}" type="pres">
      <dgm:prSet presAssocID="{6CB7A2AB-C1C4-47F5-B27B-2F336CED8742}" presName="Name0" presStyleCnt="0">
        <dgm:presLayoutVars>
          <dgm:dir/>
          <dgm:animLvl val="lvl"/>
          <dgm:resizeHandles val="exact"/>
        </dgm:presLayoutVars>
      </dgm:prSet>
      <dgm:spPr/>
    </dgm:pt>
    <dgm:pt modelId="{0A3CCC20-7A3E-4C74-82C2-1B84CBA2503D}" type="pres">
      <dgm:prSet presAssocID="{F70612C9-0395-425D-B6B6-6E8599CE537A}" presName="linNode" presStyleCnt="0"/>
      <dgm:spPr/>
    </dgm:pt>
    <dgm:pt modelId="{557BFEBA-201A-4241-ACE7-D02B7C9F7411}" type="pres">
      <dgm:prSet presAssocID="{F70612C9-0395-425D-B6B6-6E8599CE537A}" presName="parentText" presStyleLbl="node1" presStyleIdx="0" presStyleCnt="3">
        <dgm:presLayoutVars>
          <dgm:chMax val="1"/>
          <dgm:bulletEnabled val="1"/>
        </dgm:presLayoutVars>
      </dgm:prSet>
      <dgm:spPr/>
    </dgm:pt>
    <dgm:pt modelId="{1DAD1C5D-10E9-4B0F-BAE5-2318A31781BB}" type="pres">
      <dgm:prSet presAssocID="{F70612C9-0395-425D-B6B6-6E8599CE537A}" presName="descendantText" presStyleLbl="alignAccFollowNode1" presStyleIdx="0" presStyleCnt="3">
        <dgm:presLayoutVars>
          <dgm:bulletEnabled val="1"/>
        </dgm:presLayoutVars>
      </dgm:prSet>
      <dgm:spPr/>
    </dgm:pt>
    <dgm:pt modelId="{5931BE4A-76C2-4594-A465-36EE4831A3B9}" type="pres">
      <dgm:prSet presAssocID="{BC9690CE-5040-4E84-B202-CB207610D032}" presName="sp" presStyleCnt="0"/>
      <dgm:spPr/>
    </dgm:pt>
    <dgm:pt modelId="{D11C0699-45C6-4B06-9D5B-80D4A8805DBF}" type="pres">
      <dgm:prSet presAssocID="{2D6C1285-E2F3-4024-8FC6-F08D21FFCA57}" presName="linNode" presStyleCnt="0"/>
      <dgm:spPr/>
    </dgm:pt>
    <dgm:pt modelId="{95031B66-8036-444A-B700-A9362B75574C}" type="pres">
      <dgm:prSet presAssocID="{2D6C1285-E2F3-4024-8FC6-F08D21FFCA57}" presName="parentText" presStyleLbl="node1" presStyleIdx="1" presStyleCnt="3">
        <dgm:presLayoutVars>
          <dgm:chMax val="1"/>
          <dgm:bulletEnabled val="1"/>
        </dgm:presLayoutVars>
      </dgm:prSet>
      <dgm:spPr/>
    </dgm:pt>
    <dgm:pt modelId="{571CD722-96D5-4F49-AE1E-E99F79186DA2}" type="pres">
      <dgm:prSet presAssocID="{2D6C1285-E2F3-4024-8FC6-F08D21FFCA57}" presName="descendantText" presStyleLbl="alignAccFollowNode1" presStyleIdx="1" presStyleCnt="3">
        <dgm:presLayoutVars>
          <dgm:bulletEnabled val="1"/>
        </dgm:presLayoutVars>
      </dgm:prSet>
      <dgm:spPr/>
    </dgm:pt>
    <dgm:pt modelId="{47D0DE82-668C-4BC7-BCE8-23247422D293}" type="pres">
      <dgm:prSet presAssocID="{3E564DF0-EEA9-4584-B179-7B741068C369}" presName="sp" presStyleCnt="0"/>
      <dgm:spPr/>
    </dgm:pt>
    <dgm:pt modelId="{924B64D4-8610-4458-B6C2-A26F689E151C}" type="pres">
      <dgm:prSet presAssocID="{16D991EE-DCE5-4E2D-AC2B-03C345D6A4E7}" presName="linNode" presStyleCnt="0"/>
      <dgm:spPr/>
    </dgm:pt>
    <dgm:pt modelId="{ABA6955A-D5CD-4950-BC0F-D3AF5E47CF0C}" type="pres">
      <dgm:prSet presAssocID="{16D991EE-DCE5-4E2D-AC2B-03C345D6A4E7}" presName="parentText" presStyleLbl="node1" presStyleIdx="2" presStyleCnt="3">
        <dgm:presLayoutVars>
          <dgm:chMax val="1"/>
          <dgm:bulletEnabled val="1"/>
        </dgm:presLayoutVars>
      </dgm:prSet>
      <dgm:spPr/>
    </dgm:pt>
    <dgm:pt modelId="{27EF8108-F765-4DCB-8711-801070B768AE}" type="pres">
      <dgm:prSet presAssocID="{16D991EE-DCE5-4E2D-AC2B-03C345D6A4E7}" presName="descendantText" presStyleLbl="alignAccFollowNode1" presStyleIdx="2" presStyleCnt="3">
        <dgm:presLayoutVars>
          <dgm:bulletEnabled val="1"/>
        </dgm:presLayoutVars>
      </dgm:prSet>
      <dgm:spPr/>
    </dgm:pt>
  </dgm:ptLst>
  <dgm:cxnLst>
    <dgm:cxn modelId="{7EEA2908-FEF2-4A4B-A665-534ED2E9AB2C}" type="presOf" srcId="{F70612C9-0395-425D-B6B6-6E8599CE537A}" destId="{557BFEBA-201A-4241-ACE7-D02B7C9F7411}" srcOrd="0" destOrd="0" presId="urn:microsoft.com/office/officeart/2005/8/layout/vList5"/>
    <dgm:cxn modelId="{EEB17E0B-A894-48F9-BEE8-FAD658A5848A}" srcId="{F70612C9-0395-425D-B6B6-6E8599CE537A}" destId="{8A6275CE-2514-4150-9D7E-558D22A87AC3}" srcOrd="2" destOrd="0" parTransId="{C7C4AD94-9B32-41CF-AD84-950384E0DC5B}" sibTransId="{F13E9A79-4150-4EFF-A890-D13209ACF895}"/>
    <dgm:cxn modelId="{C340B00B-DCF0-4725-B487-128E58561229}" type="presOf" srcId="{8F17EACB-32BB-4D8F-AE93-086E99737A09}" destId="{27EF8108-F765-4DCB-8711-801070B768AE}" srcOrd="0" destOrd="2" presId="urn:microsoft.com/office/officeart/2005/8/layout/vList5"/>
    <dgm:cxn modelId="{B931A115-2D3E-454D-A57D-BEB740E9AEF1}" type="presOf" srcId="{D881F116-B671-48A5-93F0-9A6E32D7C559}" destId="{1DAD1C5D-10E9-4B0F-BAE5-2318A31781BB}" srcOrd="0" destOrd="0" presId="urn:microsoft.com/office/officeart/2005/8/layout/vList5"/>
    <dgm:cxn modelId="{59814A1C-8105-4813-A6B3-B07D3A8031AF}" type="presOf" srcId="{2D6C1285-E2F3-4024-8FC6-F08D21FFCA57}" destId="{95031B66-8036-444A-B700-A9362B75574C}" srcOrd="0" destOrd="0" presId="urn:microsoft.com/office/officeart/2005/8/layout/vList5"/>
    <dgm:cxn modelId="{9D107E24-CF6B-43AD-A169-630454EE128B}" type="presOf" srcId="{BD67835C-A7CD-40E3-AF11-32DDF87F5147}" destId="{27EF8108-F765-4DCB-8711-801070B768AE}" srcOrd="0" destOrd="1" presId="urn:microsoft.com/office/officeart/2005/8/layout/vList5"/>
    <dgm:cxn modelId="{4B924668-5CDD-4DBF-BD60-0632C02C6AF6}" srcId="{6CB7A2AB-C1C4-47F5-B27B-2F336CED8742}" destId="{16D991EE-DCE5-4E2D-AC2B-03C345D6A4E7}" srcOrd="2" destOrd="0" parTransId="{59F878E3-9810-4954-BE2E-C4EF519C2479}" sibTransId="{1D22B21A-F2C2-43AE-BA34-B0FE8D0A7030}"/>
    <dgm:cxn modelId="{AF7DD069-16E8-41B9-8ECA-DB3F77D88023}" type="presOf" srcId="{5DEF3FC2-F3DF-4CC7-A87C-8A8E53F775D0}" destId="{1DAD1C5D-10E9-4B0F-BAE5-2318A31781BB}" srcOrd="0" destOrd="1" presId="urn:microsoft.com/office/officeart/2005/8/layout/vList5"/>
    <dgm:cxn modelId="{AF86A76B-C37A-4D5D-902F-E9D9BA79627E}" type="presOf" srcId="{AF217B66-5F69-4F1F-B8B1-F8A6D08D305A}" destId="{571CD722-96D5-4F49-AE1E-E99F79186DA2}" srcOrd="0" destOrd="2" presId="urn:microsoft.com/office/officeart/2005/8/layout/vList5"/>
    <dgm:cxn modelId="{6F740F72-83B1-4ECB-BBFB-B99B72D2B19C}" srcId="{16D991EE-DCE5-4E2D-AC2B-03C345D6A4E7}" destId="{BD67835C-A7CD-40E3-AF11-32DDF87F5147}" srcOrd="1" destOrd="0" parTransId="{05C5262E-5D2C-4727-B153-7A682E73AD62}" sibTransId="{809FA957-3ABD-4686-AC8E-9E7AFCDC90EB}"/>
    <dgm:cxn modelId="{6B20E379-62F4-4270-BC8B-25A707A6AE39}" srcId="{2D6C1285-E2F3-4024-8FC6-F08D21FFCA57}" destId="{E8901139-D266-4D23-8F8E-CED39786B3CF}" srcOrd="0" destOrd="0" parTransId="{28CA0E22-6EEA-4740-8361-2DE5193D39CD}" sibTransId="{07E57C62-24B4-4D52-BE83-82A367A9CE3D}"/>
    <dgm:cxn modelId="{C70D0F7D-2436-4801-BDEA-BCF54836D9DE}" srcId="{2D6C1285-E2F3-4024-8FC6-F08D21FFCA57}" destId="{AF217B66-5F69-4F1F-B8B1-F8A6D08D305A}" srcOrd="2" destOrd="0" parTransId="{D0D148B7-1C64-4574-AEB1-49F44067A129}" sibTransId="{4AF5A336-34F4-41B7-8AA3-7F7328EFD32B}"/>
    <dgm:cxn modelId="{6A7A8288-0572-49D3-BF79-DE0E9C4D6C33}" type="presOf" srcId="{16D991EE-DCE5-4E2D-AC2B-03C345D6A4E7}" destId="{ABA6955A-D5CD-4950-BC0F-D3AF5E47CF0C}" srcOrd="0" destOrd="0" presId="urn:microsoft.com/office/officeart/2005/8/layout/vList5"/>
    <dgm:cxn modelId="{6E65418B-8C0C-4306-9CA4-AB970A6A9F55}" type="presOf" srcId="{E8901139-D266-4D23-8F8E-CED39786B3CF}" destId="{571CD722-96D5-4F49-AE1E-E99F79186DA2}" srcOrd="0" destOrd="0" presId="urn:microsoft.com/office/officeart/2005/8/layout/vList5"/>
    <dgm:cxn modelId="{2B4E9091-A48F-4982-AD1D-D9B0E5BD7460}" srcId="{16D991EE-DCE5-4E2D-AC2B-03C345D6A4E7}" destId="{8F17EACB-32BB-4D8F-AE93-086E99737A09}" srcOrd="2" destOrd="0" parTransId="{B69DBB87-E268-4DD1-AC08-2B316BC7CE61}" sibTransId="{5A7EF36A-E91E-404B-B4B6-F84DDE54AAD8}"/>
    <dgm:cxn modelId="{DFBA0792-0775-411E-B166-2BFA2A800521}" srcId="{6CB7A2AB-C1C4-47F5-B27B-2F336CED8742}" destId="{F70612C9-0395-425D-B6B6-6E8599CE537A}" srcOrd="0" destOrd="0" parTransId="{217B6AB1-8A34-42FD-84F6-EC2BDB42CCB5}" sibTransId="{BC9690CE-5040-4E84-B202-CB207610D032}"/>
    <dgm:cxn modelId="{34C0AA96-0214-45AF-ABDE-17528FA796B6}" srcId="{F70612C9-0395-425D-B6B6-6E8599CE537A}" destId="{5DEF3FC2-F3DF-4CC7-A87C-8A8E53F775D0}" srcOrd="1" destOrd="0" parTransId="{6E039D8F-94AD-4983-A7A3-3C6F01BE68D6}" sibTransId="{3F30D32C-BC0A-48F0-90C1-2A855042FF05}"/>
    <dgm:cxn modelId="{C20485A6-2640-41D8-AEF6-48BF3DEACA23}" srcId="{F70612C9-0395-425D-B6B6-6E8599CE537A}" destId="{D881F116-B671-48A5-93F0-9A6E32D7C559}" srcOrd="0" destOrd="0" parTransId="{22F7833F-FE5C-46CB-B9C2-BECD2FBA7621}" sibTransId="{3816F6AA-A13F-48D7-8863-A67A26F2C13B}"/>
    <dgm:cxn modelId="{BBEC6AA7-E4BC-4B7F-87CF-0DBF8AC53400}" type="presOf" srcId="{BFB8A681-9896-47D5-95DE-31C3196A7078}" destId="{27EF8108-F765-4DCB-8711-801070B768AE}" srcOrd="0" destOrd="0" presId="urn:microsoft.com/office/officeart/2005/8/layout/vList5"/>
    <dgm:cxn modelId="{59FC25AE-5666-48FA-AA23-1D1B89A0E215}" type="presOf" srcId="{5EEC8442-2F84-4500-B650-1341E0AFAE2E}" destId="{571CD722-96D5-4F49-AE1E-E99F79186DA2}" srcOrd="0" destOrd="1" presId="urn:microsoft.com/office/officeart/2005/8/layout/vList5"/>
    <dgm:cxn modelId="{CA039AB7-EFBF-4043-B033-BBA9CF9C9E75}" srcId="{6CB7A2AB-C1C4-47F5-B27B-2F336CED8742}" destId="{2D6C1285-E2F3-4024-8FC6-F08D21FFCA57}" srcOrd="1" destOrd="0" parTransId="{0C9C70DF-A254-4651-A3D1-F9D3A652B860}" sibTransId="{3E564DF0-EEA9-4584-B179-7B741068C369}"/>
    <dgm:cxn modelId="{8F9A49BC-5200-441E-AE07-551574E823ED}" type="presOf" srcId="{6CB7A2AB-C1C4-47F5-B27B-2F336CED8742}" destId="{5FE095F9-3D7C-45E4-A023-732EA0F219D5}" srcOrd="0" destOrd="0" presId="urn:microsoft.com/office/officeart/2005/8/layout/vList5"/>
    <dgm:cxn modelId="{C62835CC-2627-4164-9F7C-60A9557D7E69}" srcId="{2D6C1285-E2F3-4024-8FC6-F08D21FFCA57}" destId="{5EEC8442-2F84-4500-B650-1341E0AFAE2E}" srcOrd="1" destOrd="0" parTransId="{5F91D719-AA95-484C-A3BA-77B4A171542E}" sibTransId="{795FC155-0927-4F3B-947B-3718F00F5BE0}"/>
    <dgm:cxn modelId="{AE56CBD0-0037-4F84-89ED-83187DF64AA0}" srcId="{16D991EE-DCE5-4E2D-AC2B-03C345D6A4E7}" destId="{BFB8A681-9896-47D5-95DE-31C3196A7078}" srcOrd="0" destOrd="0" parTransId="{A9675FFF-00D8-4FF5-A8B4-C28DF7A4A7E2}" sibTransId="{E026CD52-3F0F-42B1-B217-C9FCAA8F6256}"/>
    <dgm:cxn modelId="{D9EFCED6-07B3-487E-A6B4-78506BD78AD9}" type="presOf" srcId="{8A6275CE-2514-4150-9D7E-558D22A87AC3}" destId="{1DAD1C5D-10E9-4B0F-BAE5-2318A31781BB}" srcOrd="0" destOrd="2" presId="urn:microsoft.com/office/officeart/2005/8/layout/vList5"/>
    <dgm:cxn modelId="{9B0EA6B3-5400-430B-9681-D4A19449DC7C}" type="presParOf" srcId="{5FE095F9-3D7C-45E4-A023-732EA0F219D5}" destId="{0A3CCC20-7A3E-4C74-82C2-1B84CBA2503D}" srcOrd="0" destOrd="0" presId="urn:microsoft.com/office/officeart/2005/8/layout/vList5"/>
    <dgm:cxn modelId="{54B694F6-0BF1-4698-AFCE-1325570DDAC4}" type="presParOf" srcId="{0A3CCC20-7A3E-4C74-82C2-1B84CBA2503D}" destId="{557BFEBA-201A-4241-ACE7-D02B7C9F7411}" srcOrd="0" destOrd="0" presId="urn:microsoft.com/office/officeart/2005/8/layout/vList5"/>
    <dgm:cxn modelId="{63A885FF-7CD1-4210-BAFA-3EBE0E7412B9}" type="presParOf" srcId="{0A3CCC20-7A3E-4C74-82C2-1B84CBA2503D}" destId="{1DAD1C5D-10E9-4B0F-BAE5-2318A31781BB}" srcOrd="1" destOrd="0" presId="urn:microsoft.com/office/officeart/2005/8/layout/vList5"/>
    <dgm:cxn modelId="{E281293E-0929-4CEE-AEF2-4BB214DA222B}" type="presParOf" srcId="{5FE095F9-3D7C-45E4-A023-732EA0F219D5}" destId="{5931BE4A-76C2-4594-A465-36EE4831A3B9}" srcOrd="1" destOrd="0" presId="urn:microsoft.com/office/officeart/2005/8/layout/vList5"/>
    <dgm:cxn modelId="{61AB9FCB-748F-44F9-81D2-6C29D390ED2E}" type="presParOf" srcId="{5FE095F9-3D7C-45E4-A023-732EA0F219D5}" destId="{D11C0699-45C6-4B06-9D5B-80D4A8805DBF}" srcOrd="2" destOrd="0" presId="urn:microsoft.com/office/officeart/2005/8/layout/vList5"/>
    <dgm:cxn modelId="{ADAED581-CEA3-486E-ADFE-E0851BB31BFB}" type="presParOf" srcId="{D11C0699-45C6-4B06-9D5B-80D4A8805DBF}" destId="{95031B66-8036-444A-B700-A9362B75574C}" srcOrd="0" destOrd="0" presId="urn:microsoft.com/office/officeart/2005/8/layout/vList5"/>
    <dgm:cxn modelId="{5C1F1389-41F9-4C49-8B66-3139AD896CF4}" type="presParOf" srcId="{D11C0699-45C6-4B06-9D5B-80D4A8805DBF}" destId="{571CD722-96D5-4F49-AE1E-E99F79186DA2}" srcOrd="1" destOrd="0" presId="urn:microsoft.com/office/officeart/2005/8/layout/vList5"/>
    <dgm:cxn modelId="{490A0A27-9858-4A89-8904-4F18B5E2CBDF}" type="presParOf" srcId="{5FE095F9-3D7C-45E4-A023-732EA0F219D5}" destId="{47D0DE82-668C-4BC7-BCE8-23247422D293}" srcOrd="3" destOrd="0" presId="urn:microsoft.com/office/officeart/2005/8/layout/vList5"/>
    <dgm:cxn modelId="{9F880655-7053-4CF9-B559-40E4CDC3F5A8}" type="presParOf" srcId="{5FE095F9-3D7C-45E4-A023-732EA0F219D5}" destId="{924B64D4-8610-4458-B6C2-A26F689E151C}" srcOrd="4" destOrd="0" presId="urn:microsoft.com/office/officeart/2005/8/layout/vList5"/>
    <dgm:cxn modelId="{9C6D1125-783E-462B-BE4F-45C97EDA425D}" type="presParOf" srcId="{924B64D4-8610-4458-B6C2-A26F689E151C}" destId="{ABA6955A-D5CD-4950-BC0F-D3AF5E47CF0C}" srcOrd="0" destOrd="0" presId="urn:microsoft.com/office/officeart/2005/8/layout/vList5"/>
    <dgm:cxn modelId="{80CBA4CA-DED7-4115-A9C3-900AF40D4292}" type="presParOf" srcId="{924B64D4-8610-4458-B6C2-A26F689E151C}" destId="{27EF8108-F765-4DCB-8711-801070B768A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7A2AB-C1C4-47F5-B27B-2F336CED8742}"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fr-CA"/>
        </a:p>
      </dgm:t>
    </dgm:pt>
    <dgm:pt modelId="{F70612C9-0395-425D-B6B6-6E8599CE537A}">
      <dgm:prSet phldrT="[Texte]" custT="1"/>
      <dgm:spPr/>
      <dgm:t>
        <a:bodyPr/>
        <a:lstStyle/>
        <a:p>
          <a:r>
            <a:rPr lang="fr-CA" sz="1600"/>
            <a:t>Développement social</a:t>
          </a:r>
        </a:p>
      </dgm:t>
    </dgm:pt>
    <dgm:pt modelId="{217B6AB1-8A34-42FD-84F6-EC2BDB42CCB5}" type="parTrans" cxnId="{DFBA0792-0775-411E-B166-2BFA2A800521}">
      <dgm:prSet/>
      <dgm:spPr/>
      <dgm:t>
        <a:bodyPr/>
        <a:lstStyle/>
        <a:p>
          <a:endParaRPr lang="fr-CA"/>
        </a:p>
      </dgm:t>
    </dgm:pt>
    <dgm:pt modelId="{BC9690CE-5040-4E84-B202-CB207610D032}" type="sibTrans" cxnId="{DFBA0792-0775-411E-B166-2BFA2A800521}">
      <dgm:prSet/>
      <dgm:spPr/>
      <dgm:t>
        <a:bodyPr/>
        <a:lstStyle/>
        <a:p>
          <a:endParaRPr lang="fr-CA"/>
        </a:p>
      </dgm:t>
    </dgm:pt>
    <dgm:pt modelId="{D881F116-B671-48A5-93F0-9A6E32D7C559}">
      <dgm:prSet phldrT="[Texte]" custT="1"/>
      <dgm:spPr/>
      <dgm:t>
        <a:bodyPr/>
        <a:lstStyle/>
        <a:p>
          <a:pPr rtl="0"/>
          <a:r>
            <a:rPr lang="fr-CA" sz="1400"/>
            <a:t>Participation active au mode de </a:t>
          </a:r>
          <a:r>
            <a:rPr lang="fr-CA" sz="1400">
              <a:latin typeface="Century Gothic" panose="020B0502020202020204"/>
            </a:rPr>
            <a:t>vie de l'école</a:t>
          </a:r>
          <a:endParaRPr lang="fr-CA" sz="1400"/>
        </a:p>
      </dgm:t>
    </dgm:pt>
    <dgm:pt modelId="{22F7833F-FE5C-46CB-B9C2-BECD2FBA7621}" type="parTrans" cxnId="{C20485A6-2640-41D8-AEF6-48BF3DEACA23}">
      <dgm:prSet/>
      <dgm:spPr/>
      <dgm:t>
        <a:bodyPr/>
        <a:lstStyle/>
        <a:p>
          <a:endParaRPr lang="fr-CA"/>
        </a:p>
      </dgm:t>
    </dgm:pt>
    <dgm:pt modelId="{3816F6AA-A13F-48D7-8863-A67A26F2C13B}" type="sibTrans" cxnId="{C20485A6-2640-41D8-AEF6-48BF3DEACA23}">
      <dgm:prSet/>
      <dgm:spPr/>
      <dgm:t>
        <a:bodyPr/>
        <a:lstStyle/>
        <a:p>
          <a:endParaRPr lang="fr-CA"/>
        </a:p>
      </dgm:t>
    </dgm:pt>
    <dgm:pt modelId="{2D6C1285-E2F3-4024-8FC6-F08D21FFCA57}">
      <dgm:prSet phldrT="[Texte]" custT="1"/>
      <dgm:spPr/>
      <dgm:t>
        <a:bodyPr/>
        <a:lstStyle/>
        <a:p>
          <a:r>
            <a:rPr lang="fr-CA" sz="1600"/>
            <a:t>Développement moral</a:t>
          </a:r>
        </a:p>
      </dgm:t>
    </dgm:pt>
    <dgm:pt modelId="{0C9C70DF-A254-4651-A3D1-F9D3A652B860}" type="parTrans" cxnId="{CA039AB7-EFBF-4043-B033-BBA9CF9C9E75}">
      <dgm:prSet/>
      <dgm:spPr/>
      <dgm:t>
        <a:bodyPr/>
        <a:lstStyle/>
        <a:p>
          <a:endParaRPr lang="fr-CA"/>
        </a:p>
      </dgm:t>
    </dgm:pt>
    <dgm:pt modelId="{3E564DF0-EEA9-4584-B179-7B741068C369}" type="sibTrans" cxnId="{CA039AB7-EFBF-4043-B033-BBA9CF9C9E75}">
      <dgm:prSet/>
      <dgm:spPr/>
      <dgm:t>
        <a:bodyPr/>
        <a:lstStyle/>
        <a:p>
          <a:endParaRPr lang="fr-CA"/>
        </a:p>
      </dgm:t>
    </dgm:pt>
    <dgm:pt modelId="{E8901139-D266-4D23-8F8E-CED39786B3CF}">
      <dgm:prSet phldrT="[Texte]" custT="1"/>
      <dgm:spPr/>
      <dgm:t>
        <a:bodyPr/>
        <a:lstStyle/>
        <a:p>
          <a:r>
            <a:rPr lang="fr-CA" sz="1400"/>
            <a:t>Apprendre à être un bon joueur</a:t>
          </a:r>
        </a:p>
      </dgm:t>
    </dgm:pt>
    <dgm:pt modelId="{28CA0E22-6EEA-4740-8361-2DE5193D39CD}" type="parTrans" cxnId="{6B20E379-62F4-4270-BC8B-25A707A6AE39}">
      <dgm:prSet/>
      <dgm:spPr/>
      <dgm:t>
        <a:bodyPr/>
        <a:lstStyle/>
        <a:p>
          <a:endParaRPr lang="fr-CA"/>
        </a:p>
      </dgm:t>
    </dgm:pt>
    <dgm:pt modelId="{07E57C62-24B4-4D52-BE83-82A367A9CE3D}" type="sibTrans" cxnId="{6B20E379-62F4-4270-BC8B-25A707A6AE39}">
      <dgm:prSet/>
      <dgm:spPr/>
      <dgm:t>
        <a:bodyPr/>
        <a:lstStyle/>
        <a:p>
          <a:endParaRPr lang="fr-CA"/>
        </a:p>
      </dgm:t>
    </dgm:pt>
    <dgm:pt modelId="{141EABC1-0082-4587-86E7-3817BA9107E8}">
      <dgm:prSet phldrT="[Texte]" custT="1"/>
      <dgm:spPr/>
      <dgm:t>
        <a:bodyPr/>
        <a:lstStyle/>
        <a:p>
          <a:r>
            <a:rPr lang="fr-CA" sz="1400"/>
            <a:t>Jeux de société</a:t>
          </a:r>
        </a:p>
      </dgm:t>
    </dgm:pt>
    <dgm:pt modelId="{FC1F1EE3-8A48-4860-BD71-FCE5DAB7BB51}" type="parTrans" cxnId="{F4C06894-0069-4B23-B6D2-0FED38B86842}">
      <dgm:prSet/>
      <dgm:spPr/>
      <dgm:t>
        <a:bodyPr/>
        <a:lstStyle/>
        <a:p>
          <a:endParaRPr lang="fr-CA"/>
        </a:p>
      </dgm:t>
    </dgm:pt>
    <dgm:pt modelId="{1CB53961-883D-466F-951E-722483F2875B}" type="sibTrans" cxnId="{F4C06894-0069-4B23-B6D2-0FED38B86842}">
      <dgm:prSet/>
      <dgm:spPr/>
      <dgm:t>
        <a:bodyPr/>
        <a:lstStyle/>
        <a:p>
          <a:endParaRPr lang="fr-CA"/>
        </a:p>
      </dgm:t>
    </dgm:pt>
    <dgm:pt modelId="{138C175C-5E76-4E65-B1BD-8D4001EF39E7}">
      <dgm:prSet phldrT="[Texte]" custT="1"/>
      <dgm:spPr/>
      <dgm:t>
        <a:bodyPr/>
        <a:lstStyle/>
        <a:p>
          <a:r>
            <a:rPr lang="fr-CA" sz="1400" dirty="0"/>
            <a:t>Rassemblement en multi-âge</a:t>
          </a:r>
        </a:p>
      </dgm:t>
    </dgm:pt>
    <dgm:pt modelId="{005EC449-0F96-4223-B0C4-9DE0DD6059D2}" type="parTrans" cxnId="{2A29A67D-DA09-4D5B-9A5F-5498E95EA631}">
      <dgm:prSet/>
      <dgm:spPr/>
      <dgm:t>
        <a:bodyPr/>
        <a:lstStyle/>
        <a:p>
          <a:endParaRPr lang="fr-CA"/>
        </a:p>
      </dgm:t>
    </dgm:pt>
    <dgm:pt modelId="{382F1B0E-FA3B-448B-93C0-DCCCB4CB1A1C}" type="sibTrans" cxnId="{2A29A67D-DA09-4D5B-9A5F-5498E95EA631}">
      <dgm:prSet/>
      <dgm:spPr/>
      <dgm:t>
        <a:bodyPr/>
        <a:lstStyle/>
        <a:p>
          <a:endParaRPr lang="fr-CA"/>
        </a:p>
      </dgm:t>
    </dgm:pt>
    <dgm:pt modelId="{7EC07922-5209-4D09-BF65-8C2EAF129A1C}">
      <dgm:prSet phldrT="[Texte]" custT="1"/>
      <dgm:spPr/>
      <dgm:t>
        <a:bodyPr/>
        <a:lstStyle/>
        <a:p>
          <a:r>
            <a:rPr lang="fr-CA" sz="1400"/>
            <a:t>Acceptation des différences</a:t>
          </a:r>
        </a:p>
      </dgm:t>
    </dgm:pt>
    <dgm:pt modelId="{7281504A-8D56-4A69-ACC2-3E6059C86263}" type="parTrans" cxnId="{BD754429-9379-494E-BBA7-1D9DBD010640}">
      <dgm:prSet/>
      <dgm:spPr/>
      <dgm:t>
        <a:bodyPr/>
        <a:lstStyle/>
        <a:p>
          <a:endParaRPr lang="fr-CA"/>
        </a:p>
      </dgm:t>
    </dgm:pt>
    <dgm:pt modelId="{B732C590-704E-489F-8D73-DCF4C7E0CD82}" type="sibTrans" cxnId="{BD754429-9379-494E-BBA7-1D9DBD010640}">
      <dgm:prSet/>
      <dgm:spPr/>
      <dgm:t>
        <a:bodyPr/>
        <a:lstStyle/>
        <a:p>
          <a:endParaRPr lang="fr-CA"/>
        </a:p>
      </dgm:t>
    </dgm:pt>
    <dgm:pt modelId="{9DDBBC75-2CF8-4D9E-A653-EB5FE3125A45}">
      <dgm:prSet phldrT="[Texte]" custT="1"/>
      <dgm:spPr/>
      <dgm:t>
        <a:bodyPr/>
        <a:lstStyle/>
        <a:p>
          <a:r>
            <a:rPr lang="fr-CA" sz="1400"/>
            <a:t>Sens des responsabilités</a:t>
          </a:r>
        </a:p>
      </dgm:t>
    </dgm:pt>
    <dgm:pt modelId="{6D225990-BFAD-4697-80BE-6FA8B8FE1EED}" type="parTrans" cxnId="{FF1FC797-E830-4E44-BDC2-580DF3B75639}">
      <dgm:prSet/>
      <dgm:spPr/>
      <dgm:t>
        <a:bodyPr/>
        <a:lstStyle/>
        <a:p>
          <a:endParaRPr lang="fr-CA"/>
        </a:p>
      </dgm:t>
    </dgm:pt>
    <dgm:pt modelId="{AD6F0217-292D-41F8-8CA2-855AA0B75F5C}" type="sibTrans" cxnId="{FF1FC797-E830-4E44-BDC2-580DF3B75639}">
      <dgm:prSet/>
      <dgm:spPr/>
      <dgm:t>
        <a:bodyPr/>
        <a:lstStyle/>
        <a:p>
          <a:endParaRPr lang="fr-CA"/>
        </a:p>
      </dgm:t>
    </dgm:pt>
    <dgm:pt modelId="{DCFBF70F-44BA-4679-B449-6D986B3CD0E5}">
      <dgm:prSet phldrT="[Texte]" custT="1"/>
      <dgm:spPr/>
      <dgm:t>
        <a:bodyPr/>
        <a:lstStyle/>
        <a:p>
          <a:r>
            <a:rPr lang="fr-CA" sz="1400" dirty="0"/>
            <a:t>Programme habiletés sociales (comment se faire des amis, hors-piste)</a:t>
          </a:r>
        </a:p>
      </dgm:t>
    </dgm:pt>
    <dgm:pt modelId="{7AD9D711-6594-4462-B107-A28ED223B8D2}" type="parTrans" cxnId="{0F7DD651-14AE-4EF2-801A-F6DC31058509}">
      <dgm:prSet/>
      <dgm:spPr/>
    </dgm:pt>
    <dgm:pt modelId="{20BCDE3E-E527-4BB2-845B-04A55F8B4426}" type="sibTrans" cxnId="{0F7DD651-14AE-4EF2-801A-F6DC31058509}">
      <dgm:prSet/>
      <dgm:spPr/>
    </dgm:pt>
    <dgm:pt modelId="{5FE095F9-3D7C-45E4-A023-732EA0F219D5}" type="pres">
      <dgm:prSet presAssocID="{6CB7A2AB-C1C4-47F5-B27B-2F336CED8742}" presName="Name0" presStyleCnt="0">
        <dgm:presLayoutVars>
          <dgm:dir/>
          <dgm:animLvl val="lvl"/>
          <dgm:resizeHandles val="exact"/>
        </dgm:presLayoutVars>
      </dgm:prSet>
      <dgm:spPr/>
    </dgm:pt>
    <dgm:pt modelId="{0A3CCC20-7A3E-4C74-82C2-1B84CBA2503D}" type="pres">
      <dgm:prSet presAssocID="{F70612C9-0395-425D-B6B6-6E8599CE537A}" presName="linNode" presStyleCnt="0"/>
      <dgm:spPr/>
    </dgm:pt>
    <dgm:pt modelId="{557BFEBA-201A-4241-ACE7-D02B7C9F7411}" type="pres">
      <dgm:prSet presAssocID="{F70612C9-0395-425D-B6B6-6E8599CE537A}" presName="parentText" presStyleLbl="node1" presStyleIdx="0" presStyleCnt="2">
        <dgm:presLayoutVars>
          <dgm:chMax val="1"/>
          <dgm:bulletEnabled val="1"/>
        </dgm:presLayoutVars>
      </dgm:prSet>
      <dgm:spPr/>
    </dgm:pt>
    <dgm:pt modelId="{1DAD1C5D-10E9-4B0F-BAE5-2318A31781BB}" type="pres">
      <dgm:prSet presAssocID="{F70612C9-0395-425D-B6B6-6E8599CE537A}" presName="descendantText" presStyleLbl="alignAccFollowNode1" presStyleIdx="0" presStyleCnt="2" custLinFactNeighborX="518">
        <dgm:presLayoutVars>
          <dgm:bulletEnabled val="1"/>
        </dgm:presLayoutVars>
      </dgm:prSet>
      <dgm:spPr/>
    </dgm:pt>
    <dgm:pt modelId="{5931BE4A-76C2-4594-A465-36EE4831A3B9}" type="pres">
      <dgm:prSet presAssocID="{BC9690CE-5040-4E84-B202-CB207610D032}" presName="sp" presStyleCnt="0"/>
      <dgm:spPr/>
    </dgm:pt>
    <dgm:pt modelId="{D11C0699-45C6-4B06-9D5B-80D4A8805DBF}" type="pres">
      <dgm:prSet presAssocID="{2D6C1285-E2F3-4024-8FC6-F08D21FFCA57}" presName="linNode" presStyleCnt="0"/>
      <dgm:spPr/>
    </dgm:pt>
    <dgm:pt modelId="{95031B66-8036-444A-B700-A9362B75574C}" type="pres">
      <dgm:prSet presAssocID="{2D6C1285-E2F3-4024-8FC6-F08D21FFCA57}" presName="parentText" presStyleLbl="node1" presStyleIdx="1" presStyleCnt="2">
        <dgm:presLayoutVars>
          <dgm:chMax val="1"/>
          <dgm:bulletEnabled val="1"/>
        </dgm:presLayoutVars>
      </dgm:prSet>
      <dgm:spPr/>
    </dgm:pt>
    <dgm:pt modelId="{571CD722-96D5-4F49-AE1E-E99F79186DA2}" type="pres">
      <dgm:prSet presAssocID="{2D6C1285-E2F3-4024-8FC6-F08D21FFCA57}" presName="descendantText" presStyleLbl="alignAccFollowNode1" presStyleIdx="1" presStyleCnt="2">
        <dgm:presLayoutVars>
          <dgm:bulletEnabled val="1"/>
        </dgm:presLayoutVars>
      </dgm:prSet>
      <dgm:spPr/>
    </dgm:pt>
  </dgm:ptLst>
  <dgm:cxnLst>
    <dgm:cxn modelId="{7EEA2908-FEF2-4A4B-A665-534ED2E9AB2C}" type="presOf" srcId="{F70612C9-0395-425D-B6B6-6E8599CE537A}" destId="{557BFEBA-201A-4241-ACE7-D02B7C9F7411}" srcOrd="0" destOrd="0" presId="urn:microsoft.com/office/officeart/2005/8/layout/vList5"/>
    <dgm:cxn modelId="{B931A115-2D3E-454D-A57D-BEB740E9AEF1}" type="presOf" srcId="{D881F116-B671-48A5-93F0-9A6E32D7C559}" destId="{1DAD1C5D-10E9-4B0F-BAE5-2318A31781BB}" srcOrd="0" destOrd="0" presId="urn:microsoft.com/office/officeart/2005/8/layout/vList5"/>
    <dgm:cxn modelId="{59814A1C-8105-4813-A6B3-B07D3A8031AF}" type="presOf" srcId="{2D6C1285-E2F3-4024-8FC6-F08D21FFCA57}" destId="{95031B66-8036-444A-B700-A9362B75574C}" srcOrd="0" destOrd="0" presId="urn:microsoft.com/office/officeart/2005/8/layout/vList5"/>
    <dgm:cxn modelId="{BD754429-9379-494E-BBA7-1D9DBD010640}" srcId="{2D6C1285-E2F3-4024-8FC6-F08D21FFCA57}" destId="{7EC07922-5209-4D09-BF65-8C2EAF129A1C}" srcOrd="1" destOrd="0" parTransId="{7281504A-8D56-4A69-ACC2-3E6059C86263}" sibTransId="{B732C590-704E-489F-8D73-DCF4C7E0CD82}"/>
    <dgm:cxn modelId="{4956515E-CA8C-4C21-AD65-4876D2A07846}" type="presOf" srcId="{7EC07922-5209-4D09-BF65-8C2EAF129A1C}" destId="{571CD722-96D5-4F49-AE1E-E99F79186DA2}" srcOrd="0" destOrd="1" presId="urn:microsoft.com/office/officeart/2005/8/layout/vList5"/>
    <dgm:cxn modelId="{0F7DD651-14AE-4EF2-801A-F6DC31058509}" srcId="{F70612C9-0395-425D-B6B6-6E8599CE537A}" destId="{DCFBF70F-44BA-4679-B449-6D986B3CD0E5}" srcOrd="3" destOrd="0" parTransId="{7AD9D711-6594-4462-B107-A28ED223B8D2}" sibTransId="{20BCDE3E-E527-4BB2-845B-04A55F8B4426}"/>
    <dgm:cxn modelId="{6B20E379-62F4-4270-BC8B-25A707A6AE39}" srcId="{2D6C1285-E2F3-4024-8FC6-F08D21FFCA57}" destId="{E8901139-D266-4D23-8F8E-CED39786B3CF}" srcOrd="0" destOrd="0" parTransId="{28CA0E22-6EEA-4740-8361-2DE5193D39CD}" sibTransId="{07E57C62-24B4-4D52-BE83-82A367A9CE3D}"/>
    <dgm:cxn modelId="{2A29A67D-DA09-4D5B-9A5F-5498E95EA631}" srcId="{F70612C9-0395-425D-B6B6-6E8599CE537A}" destId="{138C175C-5E76-4E65-B1BD-8D4001EF39E7}" srcOrd="2" destOrd="0" parTransId="{005EC449-0F96-4223-B0C4-9DE0DD6059D2}" sibTransId="{382F1B0E-FA3B-448B-93C0-DCCCB4CB1A1C}"/>
    <dgm:cxn modelId="{87AF3985-649D-4C7C-AEBC-727656CAFBB6}" type="presOf" srcId="{DCFBF70F-44BA-4679-B449-6D986B3CD0E5}" destId="{1DAD1C5D-10E9-4B0F-BAE5-2318A31781BB}" srcOrd="0" destOrd="3" presId="urn:microsoft.com/office/officeart/2005/8/layout/vList5"/>
    <dgm:cxn modelId="{6E65418B-8C0C-4306-9CA4-AB970A6A9F55}" type="presOf" srcId="{E8901139-D266-4D23-8F8E-CED39786B3CF}" destId="{571CD722-96D5-4F49-AE1E-E99F79186DA2}" srcOrd="0" destOrd="0" presId="urn:microsoft.com/office/officeart/2005/8/layout/vList5"/>
    <dgm:cxn modelId="{DFBA0792-0775-411E-B166-2BFA2A800521}" srcId="{6CB7A2AB-C1C4-47F5-B27B-2F336CED8742}" destId="{F70612C9-0395-425D-B6B6-6E8599CE537A}" srcOrd="0" destOrd="0" parTransId="{217B6AB1-8A34-42FD-84F6-EC2BDB42CCB5}" sibTransId="{BC9690CE-5040-4E84-B202-CB207610D032}"/>
    <dgm:cxn modelId="{F4C06894-0069-4B23-B6D2-0FED38B86842}" srcId="{F70612C9-0395-425D-B6B6-6E8599CE537A}" destId="{141EABC1-0082-4587-86E7-3817BA9107E8}" srcOrd="1" destOrd="0" parTransId="{FC1F1EE3-8A48-4860-BD71-FCE5DAB7BB51}" sibTransId="{1CB53961-883D-466F-951E-722483F2875B}"/>
    <dgm:cxn modelId="{FF1FC797-E830-4E44-BDC2-580DF3B75639}" srcId="{2D6C1285-E2F3-4024-8FC6-F08D21FFCA57}" destId="{9DDBBC75-2CF8-4D9E-A653-EB5FE3125A45}" srcOrd="2" destOrd="0" parTransId="{6D225990-BFAD-4697-80BE-6FA8B8FE1EED}" sibTransId="{AD6F0217-292D-41F8-8CA2-855AA0B75F5C}"/>
    <dgm:cxn modelId="{C20485A6-2640-41D8-AEF6-48BF3DEACA23}" srcId="{F70612C9-0395-425D-B6B6-6E8599CE537A}" destId="{D881F116-B671-48A5-93F0-9A6E32D7C559}" srcOrd="0" destOrd="0" parTransId="{22F7833F-FE5C-46CB-B9C2-BECD2FBA7621}" sibTransId="{3816F6AA-A13F-48D7-8863-A67A26F2C13B}"/>
    <dgm:cxn modelId="{CA039AB7-EFBF-4043-B033-BBA9CF9C9E75}" srcId="{6CB7A2AB-C1C4-47F5-B27B-2F336CED8742}" destId="{2D6C1285-E2F3-4024-8FC6-F08D21FFCA57}" srcOrd="1" destOrd="0" parTransId="{0C9C70DF-A254-4651-A3D1-F9D3A652B860}" sibTransId="{3E564DF0-EEA9-4584-B179-7B741068C369}"/>
    <dgm:cxn modelId="{8F9A49BC-5200-441E-AE07-551574E823ED}" type="presOf" srcId="{6CB7A2AB-C1C4-47F5-B27B-2F336CED8742}" destId="{5FE095F9-3D7C-45E4-A023-732EA0F219D5}" srcOrd="0" destOrd="0" presId="urn:microsoft.com/office/officeart/2005/8/layout/vList5"/>
    <dgm:cxn modelId="{A900C5BE-D516-4452-B198-C29FB09DFF3D}" type="presOf" srcId="{141EABC1-0082-4587-86E7-3817BA9107E8}" destId="{1DAD1C5D-10E9-4B0F-BAE5-2318A31781BB}" srcOrd="0" destOrd="1" presId="urn:microsoft.com/office/officeart/2005/8/layout/vList5"/>
    <dgm:cxn modelId="{88C96CF8-7033-4E6E-8E4C-95F196F9DA9A}" type="presOf" srcId="{138C175C-5E76-4E65-B1BD-8D4001EF39E7}" destId="{1DAD1C5D-10E9-4B0F-BAE5-2318A31781BB}" srcOrd="0" destOrd="2" presId="urn:microsoft.com/office/officeart/2005/8/layout/vList5"/>
    <dgm:cxn modelId="{2840F5F8-309B-457F-BDCD-F513D858D75C}" type="presOf" srcId="{9DDBBC75-2CF8-4D9E-A653-EB5FE3125A45}" destId="{571CD722-96D5-4F49-AE1E-E99F79186DA2}" srcOrd="0" destOrd="2" presId="urn:microsoft.com/office/officeart/2005/8/layout/vList5"/>
    <dgm:cxn modelId="{9B0EA6B3-5400-430B-9681-D4A19449DC7C}" type="presParOf" srcId="{5FE095F9-3D7C-45E4-A023-732EA0F219D5}" destId="{0A3CCC20-7A3E-4C74-82C2-1B84CBA2503D}" srcOrd="0" destOrd="0" presId="urn:microsoft.com/office/officeart/2005/8/layout/vList5"/>
    <dgm:cxn modelId="{54B694F6-0BF1-4698-AFCE-1325570DDAC4}" type="presParOf" srcId="{0A3CCC20-7A3E-4C74-82C2-1B84CBA2503D}" destId="{557BFEBA-201A-4241-ACE7-D02B7C9F7411}" srcOrd="0" destOrd="0" presId="urn:microsoft.com/office/officeart/2005/8/layout/vList5"/>
    <dgm:cxn modelId="{63A885FF-7CD1-4210-BAFA-3EBE0E7412B9}" type="presParOf" srcId="{0A3CCC20-7A3E-4C74-82C2-1B84CBA2503D}" destId="{1DAD1C5D-10E9-4B0F-BAE5-2318A31781BB}" srcOrd="1" destOrd="0" presId="urn:microsoft.com/office/officeart/2005/8/layout/vList5"/>
    <dgm:cxn modelId="{E281293E-0929-4CEE-AEF2-4BB214DA222B}" type="presParOf" srcId="{5FE095F9-3D7C-45E4-A023-732EA0F219D5}" destId="{5931BE4A-76C2-4594-A465-36EE4831A3B9}" srcOrd="1" destOrd="0" presId="urn:microsoft.com/office/officeart/2005/8/layout/vList5"/>
    <dgm:cxn modelId="{61AB9FCB-748F-44F9-81D2-6C29D390ED2E}" type="presParOf" srcId="{5FE095F9-3D7C-45E4-A023-732EA0F219D5}" destId="{D11C0699-45C6-4B06-9D5B-80D4A8805DBF}" srcOrd="2" destOrd="0" presId="urn:microsoft.com/office/officeart/2005/8/layout/vList5"/>
    <dgm:cxn modelId="{ADAED581-CEA3-486E-ADFE-E0851BB31BFB}" type="presParOf" srcId="{D11C0699-45C6-4B06-9D5B-80D4A8805DBF}" destId="{95031B66-8036-444A-B700-A9362B75574C}" srcOrd="0" destOrd="0" presId="urn:microsoft.com/office/officeart/2005/8/layout/vList5"/>
    <dgm:cxn modelId="{5C1F1389-41F9-4C49-8B66-3139AD896CF4}" type="presParOf" srcId="{D11C0699-45C6-4B06-9D5B-80D4A8805DBF}" destId="{571CD722-96D5-4F49-AE1E-E99F79186DA2}"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B7A2AB-C1C4-47F5-B27B-2F336CED8742}"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fr-CA"/>
        </a:p>
      </dgm:t>
    </dgm:pt>
    <dgm:pt modelId="{F70612C9-0395-425D-B6B6-6E8599CE537A}">
      <dgm:prSet phldrT="[Texte]" custT="1"/>
      <dgm:spPr/>
      <dgm:t>
        <a:bodyPr/>
        <a:lstStyle/>
        <a:p>
          <a:r>
            <a:rPr lang="fr-CA" sz="1600"/>
            <a:t>Physiques</a:t>
          </a:r>
        </a:p>
      </dgm:t>
    </dgm:pt>
    <dgm:pt modelId="{217B6AB1-8A34-42FD-84F6-EC2BDB42CCB5}" type="parTrans" cxnId="{DFBA0792-0775-411E-B166-2BFA2A800521}">
      <dgm:prSet/>
      <dgm:spPr/>
      <dgm:t>
        <a:bodyPr/>
        <a:lstStyle/>
        <a:p>
          <a:endParaRPr lang="fr-CA"/>
        </a:p>
      </dgm:t>
    </dgm:pt>
    <dgm:pt modelId="{BC9690CE-5040-4E84-B202-CB207610D032}" type="sibTrans" cxnId="{DFBA0792-0775-411E-B166-2BFA2A800521}">
      <dgm:prSet/>
      <dgm:spPr/>
      <dgm:t>
        <a:bodyPr/>
        <a:lstStyle/>
        <a:p>
          <a:endParaRPr lang="fr-CA"/>
        </a:p>
      </dgm:t>
    </dgm:pt>
    <dgm:pt modelId="{D881F116-B671-48A5-93F0-9A6E32D7C559}">
      <dgm:prSet phldrT="[Texte]" custT="1"/>
      <dgm:spPr/>
      <dgm:t>
        <a:bodyPr/>
        <a:lstStyle/>
        <a:p>
          <a:r>
            <a:rPr lang="fr-CA" sz="1400"/>
            <a:t>Soccer, hockey, ballons chasseurs, etc…</a:t>
          </a:r>
        </a:p>
      </dgm:t>
    </dgm:pt>
    <dgm:pt modelId="{22F7833F-FE5C-46CB-B9C2-BECD2FBA7621}" type="parTrans" cxnId="{C20485A6-2640-41D8-AEF6-48BF3DEACA23}">
      <dgm:prSet/>
      <dgm:spPr/>
      <dgm:t>
        <a:bodyPr/>
        <a:lstStyle/>
        <a:p>
          <a:endParaRPr lang="fr-CA"/>
        </a:p>
      </dgm:t>
    </dgm:pt>
    <dgm:pt modelId="{3816F6AA-A13F-48D7-8863-A67A26F2C13B}" type="sibTrans" cxnId="{C20485A6-2640-41D8-AEF6-48BF3DEACA23}">
      <dgm:prSet/>
      <dgm:spPr/>
      <dgm:t>
        <a:bodyPr/>
        <a:lstStyle/>
        <a:p>
          <a:endParaRPr lang="fr-CA"/>
        </a:p>
      </dgm:t>
    </dgm:pt>
    <dgm:pt modelId="{16D991EE-DCE5-4E2D-AC2B-03C345D6A4E7}">
      <dgm:prSet phldrT="[Texte]" custT="1"/>
      <dgm:spPr/>
      <dgm:t>
        <a:bodyPr/>
        <a:lstStyle/>
        <a:p>
          <a:r>
            <a:rPr lang="fr-CA" sz="1600"/>
            <a:t>Science et technologie</a:t>
          </a:r>
        </a:p>
      </dgm:t>
    </dgm:pt>
    <dgm:pt modelId="{59F878E3-9810-4954-BE2E-C4EF519C2479}" type="parTrans" cxnId="{4B924668-5CDD-4DBF-BD60-0632C02C6AF6}">
      <dgm:prSet/>
      <dgm:spPr/>
      <dgm:t>
        <a:bodyPr/>
        <a:lstStyle/>
        <a:p>
          <a:endParaRPr lang="fr-CA"/>
        </a:p>
      </dgm:t>
    </dgm:pt>
    <dgm:pt modelId="{1D22B21A-F2C2-43AE-BA34-B0FE8D0A7030}" type="sibTrans" cxnId="{4B924668-5CDD-4DBF-BD60-0632C02C6AF6}">
      <dgm:prSet/>
      <dgm:spPr/>
      <dgm:t>
        <a:bodyPr/>
        <a:lstStyle/>
        <a:p>
          <a:endParaRPr lang="fr-CA"/>
        </a:p>
      </dgm:t>
    </dgm:pt>
    <dgm:pt modelId="{BFB8A681-9896-47D5-95DE-31C3196A7078}">
      <dgm:prSet phldrT="[Texte]" custT="1"/>
      <dgm:spPr/>
      <dgm:t>
        <a:bodyPr/>
        <a:lstStyle/>
        <a:p>
          <a:r>
            <a:rPr lang="fr-CA" sz="1400"/>
            <a:t>Accès à du matériel informatique</a:t>
          </a:r>
        </a:p>
      </dgm:t>
    </dgm:pt>
    <dgm:pt modelId="{A9675FFF-00D8-4FF5-A8B4-C28DF7A4A7E2}" type="parTrans" cxnId="{AE56CBD0-0037-4F84-89ED-83187DF64AA0}">
      <dgm:prSet/>
      <dgm:spPr/>
      <dgm:t>
        <a:bodyPr/>
        <a:lstStyle/>
        <a:p>
          <a:endParaRPr lang="fr-CA"/>
        </a:p>
      </dgm:t>
    </dgm:pt>
    <dgm:pt modelId="{E026CD52-3F0F-42B1-B217-C9FCAA8F6256}" type="sibTrans" cxnId="{AE56CBD0-0037-4F84-89ED-83187DF64AA0}">
      <dgm:prSet/>
      <dgm:spPr/>
      <dgm:t>
        <a:bodyPr/>
        <a:lstStyle/>
        <a:p>
          <a:endParaRPr lang="fr-CA"/>
        </a:p>
      </dgm:t>
    </dgm:pt>
    <dgm:pt modelId="{E8901139-D266-4D23-8F8E-CED39786B3CF}">
      <dgm:prSet phldrT="[Texte]" custT="1"/>
      <dgm:spPr/>
      <dgm:t>
        <a:bodyPr/>
        <a:lstStyle/>
        <a:p>
          <a:r>
            <a:rPr lang="fr-CA" sz="1400"/>
            <a:t>Bandes dessinées </a:t>
          </a:r>
        </a:p>
      </dgm:t>
    </dgm:pt>
    <dgm:pt modelId="{07E57C62-24B4-4D52-BE83-82A367A9CE3D}" type="sibTrans" cxnId="{6B20E379-62F4-4270-BC8B-25A707A6AE39}">
      <dgm:prSet/>
      <dgm:spPr/>
      <dgm:t>
        <a:bodyPr/>
        <a:lstStyle/>
        <a:p>
          <a:endParaRPr lang="fr-CA"/>
        </a:p>
      </dgm:t>
    </dgm:pt>
    <dgm:pt modelId="{28CA0E22-6EEA-4740-8361-2DE5193D39CD}" type="parTrans" cxnId="{6B20E379-62F4-4270-BC8B-25A707A6AE39}">
      <dgm:prSet/>
      <dgm:spPr/>
      <dgm:t>
        <a:bodyPr/>
        <a:lstStyle/>
        <a:p>
          <a:endParaRPr lang="fr-CA"/>
        </a:p>
      </dgm:t>
    </dgm:pt>
    <dgm:pt modelId="{5EEC8442-2F84-4500-B650-1341E0AFAE2E}">
      <dgm:prSet phldrT="[Texte]" custT="1"/>
      <dgm:spPr/>
      <dgm:t>
        <a:bodyPr/>
        <a:lstStyle/>
        <a:p>
          <a:r>
            <a:rPr lang="fr-CA" sz="1400"/>
            <a:t>Improvisation</a:t>
          </a:r>
        </a:p>
      </dgm:t>
    </dgm:pt>
    <dgm:pt modelId="{5F91D719-AA95-484C-A3BA-77B4A171542E}" type="parTrans" cxnId="{3FB38EBA-5014-4AC3-A67D-3F599C49EDEE}">
      <dgm:prSet/>
      <dgm:spPr/>
      <dgm:t>
        <a:bodyPr/>
        <a:lstStyle/>
        <a:p>
          <a:endParaRPr lang="fr-CA"/>
        </a:p>
      </dgm:t>
    </dgm:pt>
    <dgm:pt modelId="{795FC155-0927-4F3B-947B-3718F00F5BE0}" type="sibTrans" cxnId="{3FB38EBA-5014-4AC3-A67D-3F599C49EDEE}">
      <dgm:prSet/>
      <dgm:spPr/>
      <dgm:t>
        <a:bodyPr/>
        <a:lstStyle/>
        <a:p>
          <a:endParaRPr lang="fr-CA"/>
        </a:p>
      </dgm:t>
    </dgm:pt>
    <dgm:pt modelId="{05438437-3883-41D5-9422-B0AB12E6B4AE}">
      <dgm:prSet phldrT="[Texte]" custT="1"/>
      <dgm:spPr/>
      <dgm:t>
        <a:bodyPr/>
        <a:lstStyle/>
        <a:p>
          <a:r>
            <a:rPr lang="fr-CA" sz="1400"/>
            <a:t>Course à relais, jeux d’adresse</a:t>
          </a:r>
        </a:p>
      </dgm:t>
    </dgm:pt>
    <dgm:pt modelId="{F43BAF7D-6D4E-40C8-920B-55B36CF35275}" type="parTrans" cxnId="{EA598EB4-B0C3-453B-B57C-F4DADCC48F1D}">
      <dgm:prSet/>
      <dgm:spPr/>
      <dgm:t>
        <a:bodyPr/>
        <a:lstStyle/>
        <a:p>
          <a:endParaRPr lang="fr-CA"/>
        </a:p>
      </dgm:t>
    </dgm:pt>
    <dgm:pt modelId="{06698D0D-4554-4B5A-838D-3392E070D08B}" type="sibTrans" cxnId="{EA598EB4-B0C3-453B-B57C-F4DADCC48F1D}">
      <dgm:prSet/>
      <dgm:spPr/>
      <dgm:t>
        <a:bodyPr/>
        <a:lstStyle/>
        <a:p>
          <a:endParaRPr lang="fr-CA"/>
        </a:p>
      </dgm:t>
    </dgm:pt>
    <dgm:pt modelId="{AEC675F8-7F19-400B-ACB2-326ADE7AC1FC}">
      <dgm:prSet phldrT="[Texte]" custT="1"/>
      <dgm:spPr/>
      <dgm:t>
        <a:bodyPr/>
        <a:lstStyle/>
        <a:p>
          <a:r>
            <a:rPr lang="fr-CA" sz="1400"/>
            <a:t>Jeux d’opposition ex: combat de coq, queue de renard</a:t>
          </a:r>
        </a:p>
      </dgm:t>
    </dgm:pt>
    <dgm:pt modelId="{D08B6BA3-B80D-4791-A37E-3E1E579AF121}" type="parTrans" cxnId="{A7BE96B8-2A16-4CB2-984E-CD29C27A6F03}">
      <dgm:prSet/>
      <dgm:spPr/>
      <dgm:t>
        <a:bodyPr/>
        <a:lstStyle/>
        <a:p>
          <a:endParaRPr lang="fr-CA"/>
        </a:p>
      </dgm:t>
    </dgm:pt>
    <dgm:pt modelId="{C57B535F-0AD5-49C7-AB6B-B94DCD20FACF}" type="sibTrans" cxnId="{A7BE96B8-2A16-4CB2-984E-CD29C27A6F03}">
      <dgm:prSet/>
      <dgm:spPr/>
      <dgm:t>
        <a:bodyPr/>
        <a:lstStyle/>
        <a:p>
          <a:endParaRPr lang="fr-CA"/>
        </a:p>
      </dgm:t>
    </dgm:pt>
    <dgm:pt modelId="{2D6C1285-E2F3-4024-8FC6-F08D21FFCA57}">
      <dgm:prSet phldrT="[Texte]" custT="1"/>
      <dgm:spPr/>
      <dgm:t>
        <a:bodyPr/>
        <a:lstStyle/>
        <a:p>
          <a:r>
            <a:rPr lang="fr-CA" sz="1600"/>
            <a:t>Artistiques</a:t>
          </a:r>
        </a:p>
      </dgm:t>
    </dgm:pt>
    <dgm:pt modelId="{3E564DF0-EEA9-4584-B179-7B741068C369}" type="sibTrans" cxnId="{CA039AB7-EFBF-4043-B033-BBA9CF9C9E75}">
      <dgm:prSet/>
      <dgm:spPr/>
      <dgm:t>
        <a:bodyPr/>
        <a:lstStyle/>
        <a:p>
          <a:endParaRPr lang="fr-CA"/>
        </a:p>
      </dgm:t>
    </dgm:pt>
    <dgm:pt modelId="{0C9C70DF-A254-4651-A3D1-F9D3A652B860}" type="parTrans" cxnId="{CA039AB7-EFBF-4043-B033-BBA9CF9C9E75}">
      <dgm:prSet/>
      <dgm:spPr/>
      <dgm:t>
        <a:bodyPr/>
        <a:lstStyle/>
        <a:p>
          <a:endParaRPr lang="fr-CA"/>
        </a:p>
      </dgm:t>
    </dgm:pt>
    <dgm:pt modelId="{6224EB00-FC73-4AF0-B95A-03015339A32A}">
      <dgm:prSet phldrT="[Texte]" custT="1"/>
      <dgm:spPr/>
      <dgm:t>
        <a:bodyPr/>
        <a:lstStyle/>
        <a:p>
          <a:r>
            <a:rPr lang="fr-CA" sz="1400"/>
            <a:t>Bracelets et tricots</a:t>
          </a:r>
        </a:p>
      </dgm:t>
    </dgm:pt>
    <dgm:pt modelId="{94593F51-8A03-46E1-A8B9-7EC79F14546D}" type="parTrans" cxnId="{FE22B549-7CA1-400D-A01C-D5500E8A27B7}">
      <dgm:prSet/>
      <dgm:spPr/>
      <dgm:t>
        <a:bodyPr/>
        <a:lstStyle/>
        <a:p>
          <a:endParaRPr lang="fr-CA"/>
        </a:p>
      </dgm:t>
    </dgm:pt>
    <dgm:pt modelId="{25A9B46B-02FA-4845-8A97-7D2B0E5FDE14}" type="sibTrans" cxnId="{FE22B549-7CA1-400D-A01C-D5500E8A27B7}">
      <dgm:prSet/>
      <dgm:spPr/>
      <dgm:t>
        <a:bodyPr/>
        <a:lstStyle/>
        <a:p>
          <a:endParaRPr lang="fr-CA"/>
        </a:p>
      </dgm:t>
    </dgm:pt>
    <dgm:pt modelId="{C2A4F2D3-DD00-4522-B7CB-60533DB5B88F}">
      <dgm:prSet phldrT="[Texte]" custT="1"/>
      <dgm:spPr/>
      <dgm:t>
        <a:bodyPr/>
        <a:lstStyle/>
        <a:p>
          <a:r>
            <a:rPr lang="fr-CA" sz="1400"/>
            <a:t>Bricolage</a:t>
          </a:r>
        </a:p>
      </dgm:t>
    </dgm:pt>
    <dgm:pt modelId="{AD7E61A1-BC3B-47B8-ABBF-5B1521418E4D}" type="parTrans" cxnId="{BB752D59-8CE9-4EB5-99CB-4BD4FEF17BD8}">
      <dgm:prSet/>
      <dgm:spPr/>
      <dgm:t>
        <a:bodyPr/>
        <a:lstStyle/>
        <a:p>
          <a:endParaRPr lang="fr-CA"/>
        </a:p>
      </dgm:t>
    </dgm:pt>
    <dgm:pt modelId="{3C350998-7408-4D8E-9E1F-5888315E427F}" type="sibTrans" cxnId="{BB752D59-8CE9-4EB5-99CB-4BD4FEF17BD8}">
      <dgm:prSet/>
      <dgm:spPr/>
      <dgm:t>
        <a:bodyPr/>
        <a:lstStyle/>
        <a:p>
          <a:endParaRPr lang="fr-CA"/>
        </a:p>
      </dgm:t>
    </dgm:pt>
    <dgm:pt modelId="{8DA7E5C4-FEEF-4187-9AAC-B5675EEB6C6B}">
      <dgm:prSet phldrT="[Texte]" custT="1"/>
      <dgm:spPr/>
      <dgm:t>
        <a:bodyPr/>
        <a:lstStyle/>
        <a:p>
          <a:r>
            <a:rPr lang="fr-CA" sz="1400"/>
            <a:t>Expériences scientifiques</a:t>
          </a:r>
        </a:p>
      </dgm:t>
    </dgm:pt>
    <dgm:pt modelId="{AF1CA245-1178-4AB2-B621-2030B811A65E}" type="parTrans" cxnId="{2D2CD96B-FC6D-417C-9EFA-5894D95C4D51}">
      <dgm:prSet/>
      <dgm:spPr/>
      <dgm:t>
        <a:bodyPr/>
        <a:lstStyle/>
        <a:p>
          <a:endParaRPr lang="fr-CA"/>
        </a:p>
      </dgm:t>
    </dgm:pt>
    <dgm:pt modelId="{98AF7793-3E86-4E8E-A738-8409EC6792AE}" type="sibTrans" cxnId="{2D2CD96B-FC6D-417C-9EFA-5894D95C4D51}">
      <dgm:prSet/>
      <dgm:spPr/>
      <dgm:t>
        <a:bodyPr/>
        <a:lstStyle/>
        <a:p>
          <a:endParaRPr lang="fr-CA"/>
        </a:p>
      </dgm:t>
    </dgm:pt>
    <dgm:pt modelId="{7645BA4D-D407-4BDB-986E-ADB58683BBA1}">
      <dgm:prSet phldrT="[Texte]" custT="1"/>
      <dgm:spPr/>
      <dgm:t>
        <a:bodyPr/>
        <a:lstStyle/>
        <a:p>
          <a:r>
            <a:rPr lang="fr-CA" sz="1400"/>
            <a:t>Activités culinaires (accès à une cuisine)</a:t>
          </a:r>
        </a:p>
      </dgm:t>
    </dgm:pt>
    <dgm:pt modelId="{7BE3AA4E-7893-4F01-9F8B-8B65ACA28D9D}" type="parTrans" cxnId="{20CFFD0F-1C08-4D8C-989C-B1A71B960C14}">
      <dgm:prSet/>
      <dgm:spPr/>
      <dgm:t>
        <a:bodyPr/>
        <a:lstStyle/>
        <a:p>
          <a:endParaRPr lang="fr-CA"/>
        </a:p>
      </dgm:t>
    </dgm:pt>
    <dgm:pt modelId="{31E9BB05-8E70-4BE1-9245-43705B712F8D}" type="sibTrans" cxnId="{20CFFD0F-1C08-4D8C-989C-B1A71B960C14}">
      <dgm:prSet/>
      <dgm:spPr/>
      <dgm:t>
        <a:bodyPr/>
        <a:lstStyle/>
        <a:p>
          <a:endParaRPr lang="fr-CA"/>
        </a:p>
      </dgm:t>
    </dgm:pt>
    <dgm:pt modelId="{5FE095F9-3D7C-45E4-A023-732EA0F219D5}" type="pres">
      <dgm:prSet presAssocID="{6CB7A2AB-C1C4-47F5-B27B-2F336CED8742}" presName="Name0" presStyleCnt="0">
        <dgm:presLayoutVars>
          <dgm:dir/>
          <dgm:animLvl val="lvl"/>
          <dgm:resizeHandles val="exact"/>
        </dgm:presLayoutVars>
      </dgm:prSet>
      <dgm:spPr/>
    </dgm:pt>
    <dgm:pt modelId="{0A3CCC20-7A3E-4C74-82C2-1B84CBA2503D}" type="pres">
      <dgm:prSet presAssocID="{F70612C9-0395-425D-B6B6-6E8599CE537A}" presName="linNode" presStyleCnt="0"/>
      <dgm:spPr/>
    </dgm:pt>
    <dgm:pt modelId="{557BFEBA-201A-4241-ACE7-D02B7C9F7411}" type="pres">
      <dgm:prSet presAssocID="{F70612C9-0395-425D-B6B6-6E8599CE537A}" presName="parentText" presStyleLbl="node1" presStyleIdx="0" presStyleCnt="3">
        <dgm:presLayoutVars>
          <dgm:chMax val="1"/>
          <dgm:bulletEnabled val="1"/>
        </dgm:presLayoutVars>
      </dgm:prSet>
      <dgm:spPr/>
    </dgm:pt>
    <dgm:pt modelId="{1DAD1C5D-10E9-4B0F-BAE5-2318A31781BB}" type="pres">
      <dgm:prSet presAssocID="{F70612C9-0395-425D-B6B6-6E8599CE537A}" presName="descendantText" presStyleLbl="alignAccFollowNode1" presStyleIdx="0" presStyleCnt="3">
        <dgm:presLayoutVars>
          <dgm:bulletEnabled val="1"/>
        </dgm:presLayoutVars>
      </dgm:prSet>
      <dgm:spPr/>
    </dgm:pt>
    <dgm:pt modelId="{5931BE4A-76C2-4594-A465-36EE4831A3B9}" type="pres">
      <dgm:prSet presAssocID="{BC9690CE-5040-4E84-B202-CB207610D032}" presName="sp" presStyleCnt="0"/>
      <dgm:spPr/>
    </dgm:pt>
    <dgm:pt modelId="{D11C0699-45C6-4B06-9D5B-80D4A8805DBF}" type="pres">
      <dgm:prSet presAssocID="{2D6C1285-E2F3-4024-8FC6-F08D21FFCA57}" presName="linNode" presStyleCnt="0"/>
      <dgm:spPr/>
    </dgm:pt>
    <dgm:pt modelId="{95031B66-8036-444A-B700-A9362B75574C}" type="pres">
      <dgm:prSet presAssocID="{2D6C1285-E2F3-4024-8FC6-F08D21FFCA57}" presName="parentText" presStyleLbl="node1" presStyleIdx="1" presStyleCnt="3">
        <dgm:presLayoutVars>
          <dgm:chMax val="1"/>
          <dgm:bulletEnabled val="1"/>
        </dgm:presLayoutVars>
      </dgm:prSet>
      <dgm:spPr/>
    </dgm:pt>
    <dgm:pt modelId="{571CD722-96D5-4F49-AE1E-E99F79186DA2}" type="pres">
      <dgm:prSet presAssocID="{2D6C1285-E2F3-4024-8FC6-F08D21FFCA57}" presName="descendantText" presStyleLbl="alignAccFollowNode1" presStyleIdx="1" presStyleCnt="3">
        <dgm:presLayoutVars>
          <dgm:bulletEnabled val="1"/>
        </dgm:presLayoutVars>
      </dgm:prSet>
      <dgm:spPr/>
    </dgm:pt>
    <dgm:pt modelId="{47D0DE82-668C-4BC7-BCE8-23247422D293}" type="pres">
      <dgm:prSet presAssocID="{3E564DF0-EEA9-4584-B179-7B741068C369}" presName="sp" presStyleCnt="0"/>
      <dgm:spPr/>
    </dgm:pt>
    <dgm:pt modelId="{924B64D4-8610-4458-B6C2-A26F689E151C}" type="pres">
      <dgm:prSet presAssocID="{16D991EE-DCE5-4E2D-AC2B-03C345D6A4E7}" presName="linNode" presStyleCnt="0"/>
      <dgm:spPr/>
    </dgm:pt>
    <dgm:pt modelId="{ABA6955A-D5CD-4950-BC0F-D3AF5E47CF0C}" type="pres">
      <dgm:prSet presAssocID="{16D991EE-DCE5-4E2D-AC2B-03C345D6A4E7}" presName="parentText" presStyleLbl="node1" presStyleIdx="2" presStyleCnt="3" custLinFactNeighborX="0" custLinFactNeighborY="2081">
        <dgm:presLayoutVars>
          <dgm:chMax val="1"/>
          <dgm:bulletEnabled val="1"/>
        </dgm:presLayoutVars>
      </dgm:prSet>
      <dgm:spPr/>
    </dgm:pt>
    <dgm:pt modelId="{27EF8108-F765-4DCB-8711-801070B768AE}" type="pres">
      <dgm:prSet presAssocID="{16D991EE-DCE5-4E2D-AC2B-03C345D6A4E7}" presName="descendantText" presStyleLbl="alignAccFollowNode1" presStyleIdx="2" presStyleCnt="3">
        <dgm:presLayoutVars>
          <dgm:bulletEnabled val="1"/>
        </dgm:presLayoutVars>
      </dgm:prSet>
      <dgm:spPr/>
    </dgm:pt>
  </dgm:ptLst>
  <dgm:cxnLst>
    <dgm:cxn modelId="{95AE7B00-6965-4665-921A-ABECAAE9D3B6}" type="presOf" srcId="{5EEC8442-2F84-4500-B650-1341E0AFAE2E}" destId="{571CD722-96D5-4F49-AE1E-E99F79186DA2}" srcOrd="0" destOrd="2" presId="urn:microsoft.com/office/officeart/2005/8/layout/vList5"/>
    <dgm:cxn modelId="{6ED48201-A851-4826-AC02-C6BC8F127DC7}" type="presOf" srcId="{C2A4F2D3-DD00-4522-B7CB-60533DB5B88F}" destId="{571CD722-96D5-4F49-AE1E-E99F79186DA2}" srcOrd="0" destOrd="3" presId="urn:microsoft.com/office/officeart/2005/8/layout/vList5"/>
    <dgm:cxn modelId="{D9C89B04-964E-4834-A833-CA56E81EA128}" type="presOf" srcId="{05438437-3883-41D5-9422-B0AB12E6B4AE}" destId="{1DAD1C5D-10E9-4B0F-BAE5-2318A31781BB}" srcOrd="0" destOrd="1" presId="urn:microsoft.com/office/officeart/2005/8/layout/vList5"/>
    <dgm:cxn modelId="{7EEA2908-FEF2-4A4B-A665-534ED2E9AB2C}" type="presOf" srcId="{F70612C9-0395-425D-B6B6-6E8599CE537A}" destId="{557BFEBA-201A-4241-ACE7-D02B7C9F7411}" srcOrd="0" destOrd="0" presId="urn:microsoft.com/office/officeart/2005/8/layout/vList5"/>
    <dgm:cxn modelId="{20CFFD0F-1C08-4D8C-989C-B1A71B960C14}" srcId="{16D991EE-DCE5-4E2D-AC2B-03C345D6A4E7}" destId="{7645BA4D-D407-4BDB-986E-ADB58683BBA1}" srcOrd="2" destOrd="0" parTransId="{7BE3AA4E-7893-4F01-9F8B-8B65ACA28D9D}" sibTransId="{31E9BB05-8E70-4BE1-9245-43705B712F8D}"/>
    <dgm:cxn modelId="{B931A115-2D3E-454D-A57D-BEB740E9AEF1}" type="presOf" srcId="{D881F116-B671-48A5-93F0-9A6E32D7C559}" destId="{1DAD1C5D-10E9-4B0F-BAE5-2318A31781BB}" srcOrd="0" destOrd="0" presId="urn:microsoft.com/office/officeart/2005/8/layout/vList5"/>
    <dgm:cxn modelId="{6AC2D21B-4721-456F-A1F6-A95C8CC709E5}" type="presOf" srcId="{AEC675F8-7F19-400B-ACB2-326ADE7AC1FC}" destId="{1DAD1C5D-10E9-4B0F-BAE5-2318A31781BB}" srcOrd="0" destOrd="2" presId="urn:microsoft.com/office/officeart/2005/8/layout/vList5"/>
    <dgm:cxn modelId="{59814A1C-8105-4813-A6B3-B07D3A8031AF}" type="presOf" srcId="{2D6C1285-E2F3-4024-8FC6-F08D21FFCA57}" destId="{95031B66-8036-444A-B700-A9362B75574C}" srcOrd="0" destOrd="0" presId="urn:microsoft.com/office/officeart/2005/8/layout/vList5"/>
    <dgm:cxn modelId="{D1B8641E-5AD3-4531-BDFB-1BEE9B47A36B}" type="presOf" srcId="{6224EB00-FC73-4AF0-B95A-03015339A32A}" destId="{571CD722-96D5-4F49-AE1E-E99F79186DA2}" srcOrd="0" destOrd="1" presId="urn:microsoft.com/office/officeart/2005/8/layout/vList5"/>
    <dgm:cxn modelId="{4B924668-5CDD-4DBF-BD60-0632C02C6AF6}" srcId="{6CB7A2AB-C1C4-47F5-B27B-2F336CED8742}" destId="{16D991EE-DCE5-4E2D-AC2B-03C345D6A4E7}" srcOrd="2" destOrd="0" parTransId="{59F878E3-9810-4954-BE2E-C4EF519C2479}" sibTransId="{1D22B21A-F2C2-43AE-BA34-B0FE8D0A7030}"/>
    <dgm:cxn modelId="{FE22B549-7CA1-400D-A01C-D5500E8A27B7}" srcId="{2D6C1285-E2F3-4024-8FC6-F08D21FFCA57}" destId="{6224EB00-FC73-4AF0-B95A-03015339A32A}" srcOrd="1" destOrd="0" parTransId="{94593F51-8A03-46E1-A8B9-7EC79F14546D}" sibTransId="{25A9B46B-02FA-4845-8A97-7D2B0E5FDE14}"/>
    <dgm:cxn modelId="{2D2CD96B-FC6D-417C-9EFA-5894D95C4D51}" srcId="{16D991EE-DCE5-4E2D-AC2B-03C345D6A4E7}" destId="{8DA7E5C4-FEEF-4187-9AAC-B5675EEB6C6B}" srcOrd="1" destOrd="0" parTransId="{AF1CA245-1178-4AB2-B621-2030B811A65E}" sibTransId="{98AF7793-3E86-4E8E-A738-8409EC6792AE}"/>
    <dgm:cxn modelId="{BB752D59-8CE9-4EB5-99CB-4BD4FEF17BD8}" srcId="{2D6C1285-E2F3-4024-8FC6-F08D21FFCA57}" destId="{C2A4F2D3-DD00-4522-B7CB-60533DB5B88F}" srcOrd="3" destOrd="0" parTransId="{AD7E61A1-BC3B-47B8-ABBF-5B1521418E4D}" sibTransId="{3C350998-7408-4D8E-9E1F-5888315E427F}"/>
    <dgm:cxn modelId="{6B20E379-62F4-4270-BC8B-25A707A6AE39}" srcId="{2D6C1285-E2F3-4024-8FC6-F08D21FFCA57}" destId="{E8901139-D266-4D23-8F8E-CED39786B3CF}" srcOrd="0" destOrd="0" parTransId="{28CA0E22-6EEA-4740-8361-2DE5193D39CD}" sibTransId="{07E57C62-24B4-4D52-BE83-82A367A9CE3D}"/>
    <dgm:cxn modelId="{6A7A8288-0572-49D3-BF79-DE0E9C4D6C33}" type="presOf" srcId="{16D991EE-DCE5-4E2D-AC2B-03C345D6A4E7}" destId="{ABA6955A-D5CD-4950-BC0F-D3AF5E47CF0C}" srcOrd="0" destOrd="0" presId="urn:microsoft.com/office/officeart/2005/8/layout/vList5"/>
    <dgm:cxn modelId="{6E65418B-8C0C-4306-9CA4-AB970A6A9F55}" type="presOf" srcId="{E8901139-D266-4D23-8F8E-CED39786B3CF}" destId="{571CD722-96D5-4F49-AE1E-E99F79186DA2}" srcOrd="0" destOrd="0" presId="urn:microsoft.com/office/officeart/2005/8/layout/vList5"/>
    <dgm:cxn modelId="{DFBA0792-0775-411E-B166-2BFA2A800521}" srcId="{6CB7A2AB-C1C4-47F5-B27B-2F336CED8742}" destId="{F70612C9-0395-425D-B6B6-6E8599CE537A}" srcOrd="0" destOrd="0" parTransId="{217B6AB1-8A34-42FD-84F6-EC2BDB42CCB5}" sibTransId="{BC9690CE-5040-4E84-B202-CB207610D032}"/>
    <dgm:cxn modelId="{C20485A6-2640-41D8-AEF6-48BF3DEACA23}" srcId="{F70612C9-0395-425D-B6B6-6E8599CE537A}" destId="{D881F116-B671-48A5-93F0-9A6E32D7C559}" srcOrd="0" destOrd="0" parTransId="{22F7833F-FE5C-46CB-B9C2-BECD2FBA7621}" sibTransId="{3816F6AA-A13F-48D7-8863-A67A26F2C13B}"/>
    <dgm:cxn modelId="{BBEC6AA7-E4BC-4B7F-87CF-0DBF8AC53400}" type="presOf" srcId="{BFB8A681-9896-47D5-95DE-31C3196A7078}" destId="{27EF8108-F765-4DCB-8711-801070B768AE}" srcOrd="0" destOrd="0" presId="urn:microsoft.com/office/officeart/2005/8/layout/vList5"/>
    <dgm:cxn modelId="{EA598EB4-B0C3-453B-B57C-F4DADCC48F1D}" srcId="{F70612C9-0395-425D-B6B6-6E8599CE537A}" destId="{05438437-3883-41D5-9422-B0AB12E6B4AE}" srcOrd="1" destOrd="0" parTransId="{F43BAF7D-6D4E-40C8-920B-55B36CF35275}" sibTransId="{06698D0D-4554-4B5A-838D-3392E070D08B}"/>
    <dgm:cxn modelId="{CA039AB7-EFBF-4043-B033-BBA9CF9C9E75}" srcId="{6CB7A2AB-C1C4-47F5-B27B-2F336CED8742}" destId="{2D6C1285-E2F3-4024-8FC6-F08D21FFCA57}" srcOrd="1" destOrd="0" parTransId="{0C9C70DF-A254-4651-A3D1-F9D3A652B860}" sibTransId="{3E564DF0-EEA9-4584-B179-7B741068C369}"/>
    <dgm:cxn modelId="{A7BE96B8-2A16-4CB2-984E-CD29C27A6F03}" srcId="{F70612C9-0395-425D-B6B6-6E8599CE537A}" destId="{AEC675F8-7F19-400B-ACB2-326ADE7AC1FC}" srcOrd="2" destOrd="0" parTransId="{D08B6BA3-B80D-4791-A37E-3E1E579AF121}" sibTransId="{C57B535F-0AD5-49C7-AB6B-B94DCD20FACF}"/>
    <dgm:cxn modelId="{3FB38EBA-5014-4AC3-A67D-3F599C49EDEE}" srcId="{2D6C1285-E2F3-4024-8FC6-F08D21FFCA57}" destId="{5EEC8442-2F84-4500-B650-1341E0AFAE2E}" srcOrd="2" destOrd="0" parTransId="{5F91D719-AA95-484C-A3BA-77B4A171542E}" sibTransId="{795FC155-0927-4F3B-947B-3718F00F5BE0}"/>
    <dgm:cxn modelId="{8F9A49BC-5200-441E-AE07-551574E823ED}" type="presOf" srcId="{6CB7A2AB-C1C4-47F5-B27B-2F336CED8742}" destId="{5FE095F9-3D7C-45E4-A023-732EA0F219D5}" srcOrd="0" destOrd="0" presId="urn:microsoft.com/office/officeart/2005/8/layout/vList5"/>
    <dgm:cxn modelId="{AE56CBD0-0037-4F84-89ED-83187DF64AA0}" srcId="{16D991EE-DCE5-4E2D-AC2B-03C345D6A4E7}" destId="{BFB8A681-9896-47D5-95DE-31C3196A7078}" srcOrd="0" destOrd="0" parTransId="{A9675FFF-00D8-4FF5-A8B4-C28DF7A4A7E2}" sibTransId="{E026CD52-3F0F-42B1-B217-C9FCAA8F6256}"/>
    <dgm:cxn modelId="{EBA1EDEF-05CA-43A9-96D8-EC922B45ECA4}" type="presOf" srcId="{7645BA4D-D407-4BDB-986E-ADB58683BBA1}" destId="{27EF8108-F765-4DCB-8711-801070B768AE}" srcOrd="0" destOrd="2" presId="urn:microsoft.com/office/officeart/2005/8/layout/vList5"/>
    <dgm:cxn modelId="{E5FF6EFF-132E-4A17-A6F5-CDB786DB4B55}" type="presOf" srcId="{8DA7E5C4-FEEF-4187-9AAC-B5675EEB6C6B}" destId="{27EF8108-F765-4DCB-8711-801070B768AE}" srcOrd="0" destOrd="1" presId="urn:microsoft.com/office/officeart/2005/8/layout/vList5"/>
    <dgm:cxn modelId="{9B0EA6B3-5400-430B-9681-D4A19449DC7C}" type="presParOf" srcId="{5FE095F9-3D7C-45E4-A023-732EA0F219D5}" destId="{0A3CCC20-7A3E-4C74-82C2-1B84CBA2503D}" srcOrd="0" destOrd="0" presId="urn:microsoft.com/office/officeart/2005/8/layout/vList5"/>
    <dgm:cxn modelId="{54B694F6-0BF1-4698-AFCE-1325570DDAC4}" type="presParOf" srcId="{0A3CCC20-7A3E-4C74-82C2-1B84CBA2503D}" destId="{557BFEBA-201A-4241-ACE7-D02B7C9F7411}" srcOrd="0" destOrd="0" presId="urn:microsoft.com/office/officeart/2005/8/layout/vList5"/>
    <dgm:cxn modelId="{63A885FF-7CD1-4210-BAFA-3EBE0E7412B9}" type="presParOf" srcId="{0A3CCC20-7A3E-4C74-82C2-1B84CBA2503D}" destId="{1DAD1C5D-10E9-4B0F-BAE5-2318A31781BB}" srcOrd="1" destOrd="0" presId="urn:microsoft.com/office/officeart/2005/8/layout/vList5"/>
    <dgm:cxn modelId="{E281293E-0929-4CEE-AEF2-4BB214DA222B}" type="presParOf" srcId="{5FE095F9-3D7C-45E4-A023-732EA0F219D5}" destId="{5931BE4A-76C2-4594-A465-36EE4831A3B9}" srcOrd="1" destOrd="0" presId="urn:microsoft.com/office/officeart/2005/8/layout/vList5"/>
    <dgm:cxn modelId="{61AB9FCB-748F-44F9-81D2-6C29D390ED2E}" type="presParOf" srcId="{5FE095F9-3D7C-45E4-A023-732EA0F219D5}" destId="{D11C0699-45C6-4B06-9D5B-80D4A8805DBF}" srcOrd="2" destOrd="0" presId="urn:microsoft.com/office/officeart/2005/8/layout/vList5"/>
    <dgm:cxn modelId="{ADAED581-CEA3-486E-ADFE-E0851BB31BFB}" type="presParOf" srcId="{D11C0699-45C6-4B06-9D5B-80D4A8805DBF}" destId="{95031B66-8036-444A-B700-A9362B75574C}" srcOrd="0" destOrd="0" presId="urn:microsoft.com/office/officeart/2005/8/layout/vList5"/>
    <dgm:cxn modelId="{5C1F1389-41F9-4C49-8B66-3139AD896CF4}" type="presParOf" srcId="{D11C0699-45C6-4B06-9D5B-80D4A8805DBF}" destId="{571CD722-96D5-4F49-AE1E-E99F79186DA2}" srcOrd="1" destOrd="0" presId="urn:microsoft.com/office/officeart/2005/8/layout/vList5"/>
    <dgm:cxn modelId="{490A0A27-9858-4A89-8904-4F18B5E2CBDF}" type="presParOf" srcId="{5FE095F9-3D7C-45E4-A023-732EA0F219D5}" destId="{47D0DE82-668C-4BC7-BCE8-23247422D293}" srcOrd="3" destOrd="0" presId="urn:microsoft.com/office/officeart/2005/8/layout/vList5"/>
    <dgm:cxn modelId="{9F880655-7053-4CF9-B559-40E4CDC3F5A8}" type="presParOf" srcId="{5FE095F9-3D7C-45E4-A023-732EA0F219D5}" destId="{924B64D4-8610-4458-B6C2-A26F689E151C}" srcOrd="4" destOrd="0" presId="urn:microsoft.com/office/officeart/2005/8/layout/vList5"/>
    <dgm:cxn modelId="{9C6D1125-783E-462B-BE4F-45C97EDA425D}" type="presParOf" srcId="{924B64D4-8610-4458-B6C2-A26F689E151C}" destId="{ABA6955A-D5CD-4950-BC0F-D3AF5E47CF0C}" srcOrd="0" destOrd="0" presId="urn:microsoft.com/office/officeart/2005/8/layout/vList5"/>
    <dgm:cxn modelId="{80CBA4CA-DED7-4115-A9C3-900AF40D4292}" type="presParOf" srcId="{924B64D4-8610-4458-B6C2-A26F689E151C}" destId="{27EF8108-F765-4DCB-8711-801070B768A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B7A2AB-C1C4-47F5-B27B-2F336CED8742}"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fr-CA"/>
        </a:p>
      </dgm:t>
    </dgm:pt>
    <dgm:pt modelId="{F70612C9-0395-425D-B6B6-6E8599CE537A}">
      <dgm:prSet phldrT="[Texte]" custT="1"/>
      <dgm:spPr/>
      <dgm:t>
        <a:bodyPr/>
        <a:lstStyle/>
        <a:p>
          <a:r>
            <a:rPr lang="fr-CA" sz="1600"/>
            <a:t>Socio-culturelle</a:t>
          </a:r>
        </a:p>
      </dgm:t>
    </dgm:pt>
    <dgm:pt modelId="{217B6AB1-8A34-42FD-84F6-EC2BDB42CCB5}" type="parTrans" cxnId="{DFBA0792-0775-411E-B166-2BFA2A800521}">
      <dgm:prSet/>
      <dgm:spPr/>
      <dgm:t>
        <a:bodyPr/>
        <a:lstStyle/>
        <a:p>
          <a:endParaRPr lang="fr-CA"/>
        </a:p>
      </dgm:t>
    </dgm:pt>
    <dgm:pt modelId="{BC9690CE-5040-4E84-B202-CB207610D032}" type="sibTrans" cxnId="{DFBA0792-0775-411E-B166-2BFA2A800521}">
      <dgm:prSet/>
      <dgm:spPr/>
      <dgm:t>
        <a:bodyPr/>
        <a:lstStyle/>
        <a:p>
          <a:endParaRPr lang="fr-CA"/>
        </a:p>
      </dgm:t>
    </dgm:pt>
    <dgm:pt modelId="{D881F116-B671-48A5-93F0-9A6E32D7C559}">
      <dgm:prSet phldrT="[Texte]" custT="1"/>
      <dgm:spPr/>
      <dgm:t>
        <a:bodyPr/>
        <a:lstStyle/>
        <a:p>
          <a:r>
            <a:rPr lang="fr-CA" sz="1400"/>
            <a:t>Causerie sur les différences culturelles</a:t>
          </a:r>
        </a:p>
      </dgm:t>
    </dgm:pt>
    <dgm:pt modelId="{22F7833F-FE5C-46CB-B9C2-BECD2FBA7621}" type="parTrans" cxnId="{C20485A6-2640-41D8-AEF6-48BF3DEACA23}">
      <dgm:prSet/>
      <dgm:spPr/>
      <dgm:t>
        <a:bodyPr/>
        <a:lstStyle/>
        <a:p>
          <a:endParaRPr lang="fr-CA"/>
        </a:p>
      </dgm:t>
    </dgm:pt>
    <dgm:pt modelId="{3816F6AA-A13F-48D7-8863-A67A26F2C13B}" type="sibTrans" cxnId="{C20485A6-2640-41D8-AEF6-48BF3DEACA23}">
      <dgm:prSet/>
      <dgm:spPr/>
      <dgm:t>
        <a:bodyPr/>
        <a:lstStyle/>
        <a:p>
          <a:endParaRPr lang="fr-CA"/>
        </a:p>
      </dgm:t>
    </dgm:pt>
    <dgm:pt modelId="{2D6C1285-E2F3-4024-8FC6-F08D21FFCA57}">
      <dgm:prSet phldrT="[Texte]" custT="1"/>
      <dgm:spPr/>
      <dgm:t>
        <a:bodyPr/>
        <a:lstStyle/>
        <a:p>
          <a:r>
            <a:rPr lang="fr-CA" sz="1600"/>
            <a:t>Santé et bien-être</a:t>
          </a:r>
        </a:p>
      </dgm:t>
    </dgm:pt>
    <dgm:pt modelId="{0C9C70DF-A254-4651-A3D1-F9D3A652B860}" type="parTrans" cxnId="{CA039AB7-EFBF-4043-B033-BBA9CF9C9E75}">
      <dgm:prSet/>
      <dgm:spPr/>
      <dgm:t>
        <a:bodyPr/>
        <a:lstStyle/>
        <a:p>
          <a:endParaRPr lang="fr-CA"/>
        </a:p>
      </dgm:t>
    </dgm:pt>
    <dgm:pt modelId="{3E564DF0-EEA9-4584-B179-7B741068C369}" type="sibTrans" cxnId="{CA039AB7-EFBF-4043-B033-BBA9CF9C9E75}">
      <dgm:prSet/>
      <dgm:spPr/>
      <dgm:t>
        <a:bodyPr/>
        <a:lstStyle/>
        <a:p>
          <a:endParaRPr lang="fr-CA"/>
        </a:p>
      </dgm:t>
    </dgm:pt>
    <dgm:pt modelId="{E8901139-D266-4D23-8F8E-CED39786B3CF}">
      <dgm:prSet phldrT="[Texte]" custT="1"/>
      <dgm:spPr/>
      <dgm:t>
        <a:bodyPr/>
        <a:lstStyle/>
        <a:p>
          <a:r>
            <a:rPr lang="fr-CA" sz="1400"/>
            <a:t>Méditation, massage et yoga</a:t>
          </a:r>
        </a:p>
      </dgm:t>
    </dgm:pt>
    <dgm:pt modelId="{28CA0E22-6EEA-4740-8361-2DE5193D39CD}" type="parTrans" cxnId="{6B20E379-62F4-4270-BC8B-25A707A6AE39}">
      <dgm:prSet/>
      <dgm:spPr/>
      <dgm:t>
        <a:bodyPr/>
        <a:lstStyle/>
        <a:p>
          <a:endParaRPr lang="fr-CA"/>
        </a:p>
      </dgm:t>
    </dgm:pt>
    <dgm:pt modelId="{07E57C62-24B4-4D52-BE83-82A367A9CE3D}" type="sibTrans" cxnId="{6B20E379-62F4-4270-BC8B-25A707A6AE39}">
      <dgm:prSet/>
      <dgm:spPr/>
      <dgm:t>
        <a:bodyPr/>
        <a:lstStyle/>
        <a:p>
          <a:endParaRPr lang="fr-CA"/>
        </a:p>
      </dgm:t>
    </dgm:pt>
    <dgm:pt modelId="{B4C8E79E-09BE-4517-BD60-BAFEE75FD79A}">
      <dgm:prSet phldrT="[Texte]" custT="1"/>
      <dgm:spPr/>
      <dgm:t>
        <a:bodyPr/>
        <a:lstStyle/>
        <a:p>
          <a:r>
            <a:rPr lang="fr-CA" sz="1400"/>
            <a:t>Apprendre des danses de différents pays</a:t>
          </a:r>
        </a:p>
      </dgm:t>
    </dgm:pt>
    <dgm:pt modelId="{00B6B74F-8E34-4B30-845F-8C81D7E7FECF}" type="parTrans" cxnId="{81F2C046-6680-444F-A06C-EA3CB81E7E7A}">
      <dgm:prSet/>
      <dgm:spPr/>
    </dgm:pt>
    <dgm:pt modelId="{DD9EB382-BA68-40F7-B309-FBE38794BEB4}" type="sibTrans" cxnId="{81F2C046-6680-444F-A06C-EA3CB81E7E7A}">
      <dgm:prSet/>
      <dgm:spPr/>
    </dgm:pt>
    <dgm:pt modelId="{3143E271-21E6-4DED-84E6-B2009955BFE3}">
      <dgm:prSet phldrT="[Texte]" custT="1"/>
      <dgm:spPr/>
      <dgm:t>
        <a:bodyPr/>
        <a:lstStyle/>
        <a:p>
          <a:endParaRPr lang="fr-CA" sz="1400"/>
        </a:p>
      </dgm:t>
    </dgm:pt>
    <dgm:pt modelId="{589B23CA-9884-4C44-BEDD-8A3DA7578607}" type="sibTrans" cxnId="{A3577B6D-7A7A-4068-B3CC-21D98EBFD5AE}">
      <dgm:prSet/>
      <dgm:spPr/>
    </dgm:pt>
    <dgm:pt modelId="{0C28073D-7C3C-4349-9E33-47E0B365FD0C}" type="parTrans" cxnId="{A3577B6D-7A7A-4068-B3CC-21D98EBFD5AE}">
      <dgm:prSet/>
      <dgm:spPr/>
    </dgm:pt>
    <dgm:pt modelId="{7E560507-48F2-4AE6-8CCD-DA190C7E35F4}">
      <dgm:prSet phldrT="[Texte]" custT="1"/>
      <dgm:spPr/>
      <dgm:t>
        <a:bodyPr/>
        <a:lstStyle/>
        <a:p>
          <a:r>
            <a:rPr lang="fr-CA" sz="1400"/>
            <a:t>Routines et transitions (lavage des mains)</a:t>
          </a:r>
        </a:p>
      </dgm:t>
    </dgm:pt>
    <dgm:pt modelId="{F179DC51-0EB7-4C3C-8478-CDE4E0347616}" type="parTrans" cxnId="{C1A190F1-A211-4452-BB4F-59223D5BE073}">
      <dgm:prSet/>
      <dgm:spPr/>
    </dgm:pt>
    <dgm:pt modelId="{EDDDF3DE-5904-4AC5-A9AC-CDCE6FEA5088}" type="sibTrans" cxnId="{C1A190F1-A211-4452-BB4F-59223D5BE073}">
      <dgm:prSet/>
      <dgm:spPr/>
    </dgm:pt>
    <dgm:pt modelId="{9AD8921D-FDAF-41DF-B2DC-E2D7225ED0DA}">
      <dgm:prSet phldrT="[Texte]" custT="1"/>
      <dgm:spPr/>
      <dgm:t>
        <a:bodyPr/>
        <a:lstStyle/>
        <a:p>
          <a:r>
            <a:rPr lang="fr-CA" sz="1400"/>
            <a:t>Saines habitudes de vie</a:t>
          </a:r>
        </a:p>
      </dgm:t>
    </dgm:pt>
    <dgm:pt modelId="{2ACE918A-836D-4FB4-BE04-45E1D23373A9}" type="parTrans" cxnId="{336E3FC6-FCA0-4DE7-B335-8AD113CB71B6}">
      <dgm:prSet/>
      <dgm:spPr/>
    </dgm:pt>
    <dgm:pt modelId="{EC8CC09B-22C4-4C9C-884C-C78854BA761D}" type="sibTrans" cxnId="{336E3FC6-FCA0-4DE7-B335-8AD113CB71B6}">
      <dgm:prSet/>
      <dgm:spPr/>
    </dgm:pt>
    <dgm:pt modelId="{5FE095F9-3D7C-45E4-A023-732EA0F219D5}" type="pres">
      <dgm:prSet presAssocID="{6CB7A2AB-C1C4-47F5-B27B-2F336CED8742}" presName="Name0" presStyleCnt="0">
        <dgm:presLayoutVars>
          <dgm:dir/>
          <dgm:animLvl val="lvl"/>
          <dgm:resizeHandles val="exact"/>
        </dgm:presLayoutVars>
      </dgm:prSet>
      <dgm:spPr/>
    </dgm:pt>
    <dgm:pt modelId="{0A3CCC20-7A3E-4C74-82C2-1B84CBA2503D}" type="pres">
      <dgm:prSet presAssocID="{F70612C9-0395-425D-B6B6-6E8599CE537A}" presName="linNode" presStyleCnt="0"/>
      <dgm:spPr/>
    </dgm:pt>
    <dgm:pt modelId="{557BFEBA-201A-4241-ACE7-D02B7C9F7411}" type="pres">
      <dgm:prSet presAssocID="{F70612C9-0395-425D-B6B6-6E8599CE537A}" presName="parentText" presStyleLbl="node1" presStyleIdx="0" presStyleCnt="2">
        <dgm:presLayoutVars>
          <dgm:chMax val="1"/>
          <dgm:bulletEnabled val="1"/>
        </dgm:presLayoutVars>
      </dgm:prSet>
      <dgm:spPr/>
    </dgm:pt>
    <dgm:pt modelId="{1DAD1C5D-10E9-4B0F-BAE5-2318A31781BB}" type="pres">
      <dgm:prSet presAssocID="{F70612C9-0395-425D-B6B6-6E8599CE537A}" presName="descendantText" presStyleLbl="alignAccFollowNode1" presStyleIdx="0" presStyleCnt="2">
        <dgm:presLayoutVars>
          <dgm:bulletEnabled val="1"/>
        </dgm:presLayoutVars>
      </dgm:prSet>
      <dgm:spPr/>
    </dgm:pt>
    <dgm:pt modelId="{5931BE4A-76C2-4594-A465-36EE4831A3B9}" type="pres">
      <dgm:prSet presAssocID="{BC9690CE-5040-4E84-B202-CB207610D032}" presName="sp" presStyleCnt="0"/>
      <dgm:spPr/>
    </dgm:pt>
    <dgm:pt modelId="{D11C0699-45C6-4B06-9D5B-80D4A8805DBF}" type="pres">
      <dgm:prSet presAssocID="{2D6C1285-E2F3-4024-8FC6-F08D21FFCA57}" presName="linNode" presStyleCnt="0"/>
      <dgm:spPr/>
    </dgm:pt>
    <dgm:pt modelId="{95031B66-8036-444A-B700-A9362B75574C}" type="pres">
      <dgm:prSet presAssocID="{2D6C1285-E2F3-4024-8FC6-F08D21FFCA57}" presName="parentText" presStyleLbl="node1" presStyleIdx="1" presStyleCnt="2">
        <dgm:presLayoutVars>
          <dgm:chMax val="1"/>
          <dgm:bulletEnabled val="1"/>
        </dgm:presLayoutVars>
      </dgm:prSet>
      <dgm:spPr/>
    </dgm:pt>
    <dgm:pt modelId="{571CD722-96D5-4F49-AE1E-E99F79186DA2}" type="pres">
      <dgm:prSet presAssocID="{2D6C1285-E2F3-4024-8FC6-F08D21FFCA57}" presName="descendantText" presStyleLbl="alignAccFollowNode1" presStyleIdx="1" presStyleCnt="2">
        <dgm:presLayoutVars>
          <dgm:bulletEnabled val="1"/>
        </dgm:presLayoutVars>
      </dgm:prSet>
      <dgm:spPr/>
    </dgm:pt>
  </dgm:ptLst>
  <dgm:cxnLst>
    <dgm:cxn modelId="{7EEA2908-FEF2-4A4B-A665-534ED2E9AB2C}" type="presOf" srcId="{F70612C9-0395-425D-B6B6-6E8599CE537A}" destId="{557BFEBA-201A-4241-ACE7-D02B7C9F7411}" srcOrd="0" destOrd="0" presId="urn:microsoft.com/office/officeart/2005/8/layout/vList5"/>
    <dgm:cxn modelId="{844E9B15-B84E-44CE-868D-F449F13A9F6C}" type="presOf" srcId="{3143E271-21E6-4DED-84E6-B2009955BFE3}" destId="{571CD722-96D5-4F49-AE1E-E99F79186DA2}" srcOrd="0" destOrd="3" presId="urn:microsoft.com/office/officeart/2005/8/layout/vList5"/>
    <dgm:cxn modelId="{B931A115-2D3E-454D-A57D-BEB740E9AEF1}" type="presOf" srcId="{D881F116-B671-48A5-93F0-9A6E32D7C559}" destId="{1DAD1C5D-10E9-4B0F-BAE5-2318A31781BB}" srcOrd="0" destOrd="0" presId="urn:microsoft.com/office/officeart/2005/8/layout/vList5"/>
    <dgm:cxn modelId="{59814A1C-8105-4813-A6B3-B07D3A8031AF}" type="presOf" srcId="{2D6C1285-E2F3-4024-8FC6-F08D21FFCA57}" destId="{95031B66-8036-444A-B700-A9362B75574C}" srcOrd="0" destOrd="0" presId="urn:microsoft.com/office/officeart/2005/8/layout/vList5"/>
    <dgm:cxn modelId="{B467A735-F2DB-40F2-ABEF-BA3D57F3A9D3}" type="presOf" srcId="{9AD8921D-FDAF-41DF-B2DC-E2D7225ED0DA}" destId="{571CD722-96D5-4F49-AE1E-E99F79186DA2}" srcOrd="0" destOrd="2" presId="urn:microsoft.com/office/officeart/2005/8/layout/vList5"/>
    <dgm:cxn modelId="{81F2C046-6680-444F-A06C-EA3CB81E7E7A}" srcId="{F70612C9-0395-425D-B6B6-6E8599CE537A}" destId="{B4C8E79E-09BE-4517-BD60-BAFEE75FD79A}" srcOrd="1" destOrd="0" parTransId="{00B6B74F-8E34-4B30-845F-8C81D7E7FECF}" sibTransId="{DD9EB382-BA68-40F7-B309-FBE38794BEB4}"/>
    <dgm:cxn modelId="{A3577B6D-7A7A-4068-B3CC-21D98EBFD5AE}" srcId="{2D6C1285-E2F3-4024-8FC6-F08D21FFCA57}" destId="{3143E271-21E6-4DED-84E6-B2009955BFE3}" srcOrd="3" destOrd="0" parTransId="{0C28073D-7C3C-4349-9E33-47E0B365FD0C}" sibTransId="{589B23CA-9884-4C44-BEDD-8A3DA7578607}"/>
    <dgm:cxn modelId="{1F2A9774-5493-4FD9-A18D-3B339E82E556}" type="presOf" srcId="{B4C8E79E-09BE-4517-BD60-BAFEE75FD79A}" destId="{1DAD1C5D-10E9-4B0F-BAE5-2318A31781BB}" srcOrd="0" destOrd="1" presId="urn:microsoft.com/office/officeart/2005/8/layout/vList5"/>
    <dgm:cxn modelId="{6B20E379-62F4-4270-BC8B-25A707A6AE39}" srcId="{2D6C1285-E2F3-4024-8FC6-F08D21FFCA57}" destId="{E8901139-D266-4D23-8F8E-CED39786B3CF}" srcOrd="0" destOrd="0" parTransId="{28CA0E22-6EEA-4740-8361-2DE5193D39CD}" sibTransId="{07E57C62-24B4-4D52-BE83-82A367A9CE3D}"/>
    <dgm:cxn modelId="{6E65418B-8C0C-4306-9CA4-AB970A6A9F55}" type="presOf" srcId="{E8901139-D266-4D23-8F8E-CED39786B3CF}" destId="{571CD722-96D5-4F49-AE1E-E99F79186DA2}" srcOrd="0" destOrd="0" presId="urn:microsoft.com/office/officeart/2005/8/layout/vList5"/>
    <dgm:cxn modelId="{DFBA0792-0775-411E-B166-2BFA2A800521}" srcId="{6CB7A2AB-C1C4-47F5-B27B-2F336CED8742}" destId="{F70612C9-0395-425D-B6B6-6E8599CE537A}" srcOrd="0" destOrd="0" parTransId="{217B6AB1-8A34-42FD-84F6-EC2BDB42CCB5}" sibTransId="{BC9690CE-5040-4E84-B202-CB207610D032}"/>
    <dgm:cxn modelId="{C20485A6-2640-41D8-AEF6-48BF3DEACA23}" srcId="{F70612C9-0395-425D-B6B6-6E8599CE537A}" destId="{D881F116-B671-48A5-93F0-9A6E32D7C559}" srcOrd="0" destOrd="0" parTransId="{22F7833F-FE5C-46CB-B9C2-BECD2FBA7621}" sibTransId="{3816F6AA-A13F-48D7-8863-A67A26F2C13B}"/>
    <dgm:cxn modelId="{CA039AB7-EFBF-4043-B033-BBA9CF9C9E75}" srcId="{6CB7A2AB-C1C4-47F5-B27B-2F336CED8742}" destId="{2D6C1285-E2F3-4024-8FC6-F08D21FFCA57}" srcOrd="1" destOrd="0" parTransId="{0C9C70DF-A254-4651-A3D1-F9D3A652B860}" sibTransId="{3E564DF0-EEA9-4584-B179-7B741068C369}"/>
    <dgm:cxn modelId="{8F9A49BC-5200-441E-AE07-551574E823ED}" type="presOf" srcId="{6CB7A2AB-C1C4-47F5-B27B-2F336CED8742}" destId="{5FE095F9-3D7C-45E4-A023-732EA0F219D5}" srcOrd="0" destOrd="0" presId="urn:microsoft.com/office/officeart/2005/8/layout/vList5"/>
    <dgm:cxn modelId="{336E3FC6-FCA0-4DE7-B335-8AD113CB71B6}" srcId="{2D6C1285-E2F3-4024-8FC6-F08D21FFCA57}" destId="{9AD8921D-FDAF-41DF-B2DC-E2D7225ED0DA}" srcOrd="2" destOrd="0" parTransId="{2ACE918A-836D-4FB4-BE04-45E1D23373A9}" sibTransId="{EC8CC09B-22C4-4C9C-884C-C78854BA761D}"/>
    <dgm:cxn modelId="{4AEB33EC-2CA7-4DD8-BD89-5429DD9867C4}" type="presOf" srcId="{7E560507-48F2-4AE6-8CCD-DA190C7E35F4}" destId="{571CD722-96D5-4F49-AE1E-E99F79186DA2}" srcOrd="0" destOrd="1" presId="urn:microsoft.com/office/officeart/2005/8/layout/vList5"/>
    <dgm:cxn modelId="{C1A190F1-A211-4452-BB4F-59223D5BE073}" srcId="{2D6C1285-E2F3-4024-8FC6-F08D21FFCA57}" destId="{7E560507-48F2-4AE6-8CCD-DA190C7E35F4}" srcOrd="1" destOrd="0" parTransId="{F179DC51-0EB7-4C3C-8478-CDE4E0347616}" sibTransId="{EDDDF3DE-5904-4AC5-A9AC-CDCE6FEA5088}"/>
    <dgm:cxn modelId="{9B0EA6B3-5400-430B-9681-D4A19449DC7C}" type="presParOf" srcId="{5FE095F9-3D7C-45E4-A023-732EA0F219D5}" destId="{0A3CCC20-7A3E-4C74-82C2-1B84CBA2503D}" srcOrd="0" destOrd="0" presId="urn:microsoft.com/office/officeart/2005/8/layout/vList5"/>
    <dgm:cxn modelId="{54B694F6-0BF1-4698-AFCE-1325570DDAC4}" type="presParOf" srcId="{0A3CCC20-7A3E-4C74-82C2-1B84CBA2503D}" destId="{557BFEBA-201A-4241-ACE7-D02B7C9F7411}" srcOrd="0" destOrd="0" presId="urn:microsoft.com/office/officeart/2005/8/layout/vList5"/>
    <dgm:cxn modelId="{63A885FF-7CD1-4210-BAFA-3EBE0E7412B9}" type="presParOf" srcId="{0A3CCC20-7A3E-4C74-82C2-1B84CBA2503D}" destId="{1DAD1C5D-10E9-4B0F-BAE5-2318A31781BB}" srcOrd="1" destOrd="0" presId="urn:microsoft.com/office/officeart/2005/8/layout/vList5"/>
    <dgm:cxn modelId="{E281293E-0929-4CEE-AEF2-4BB214DA222B}" type="presParOf" srcId="{5FE095F9-3D7C-45E4-A023-732EA0F219D5}" destId="{5931BE4A-76C2-4594-A465-36EE4831A3B9}" srcOrd="1" destOrd="0" presId="urn:microsoft.com/office/officeart/2005/8/layout/vList5"/>
    <dgm:cxn modelId="{61AB9FCB-748F-44F9-81D2-6C29D390ED2E}" type="presParOf" srcId="{5FE095F9-3D7C-45E4-A023-732EA0F219D5}" destId="{D11C0699-45C6-4B06-9D5B-80D4A8805DBF}" srcOrd="2" destOrd="0" presId="urn:microsoft.com/office/officeart/2005/8/layout/vList5"/>
    <dgm:cxn modelId="{ADAED581-CEA3-486E-ADFE-E0851BB31BFB}" type="presParOf" srcId="{D11C0699-45C6-4B06-9D5B-80D4A8805DBF}" destId="{95031B66-8036-444A-B700-A9362B75574C}" srcOrd="0" destOrd="0" presId="urn:microsoft.com/office/officeart/2005/8/layout/vList5"/>
    <dgm:cxn modelId="{5C1F1389-41F9-4C49-8B66-3139AD896CF4}" type="presParOf" srcId="{D11C0699-45C6-4B06-9D5B-80D4A8805DBF}" destId="{571CD722-96D5-4F49-AE1E-E99F79186DA2}"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1C5D-10E9-4B0F-BAE5-2318A31781BB}">
      <dsp:nvSpPr>
        <dsp:cNvPr id="0" name=""/>
        <dsp:cNvSpPr/>
      </dsp:nvSpPr>
      <dsp:spPr>
        <a:xfrm rot="5400000">
          <a:off x="3336104" y="-1281133"/>
          <a:ext cx="1133214" cy="370031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CA" sz="1200" kern="1200"/>
            <a:t>Période de devoirs</a:t>
          </a:r>
          <a:endParaRPr lang="fr-CA" sz="1600" kern="1200"/>
        </a:p>
        <a:p>
          <a:pPr marL="114300" lvl="1" indent="-114300" algn="l" defTabSz="533400">
            <a:lnSpc>
              <a:spcPct val="90000"/>
            </a:lnSpc>
            <a:spcBef>
              <a:spcPct val="0"/>
            </a:spcBef>
            <a:spcAft>
              <a:spcPct val="15000"/>
            </a:spcAft>
            <a:buChar char="•"/>
          </a:pPr>
          <a:r>
            <a:rPr lang="fr-CA" sz="1200" kern="1200"/>
            <a:t>Jeux de logique </a:t>
          </a:r>
        </a:p>
        <a:p>
          <a:pPr marL="114300" lvl="1" indent="-114300" algn="l" defTabSz="533400">
            <a:lnSpc>
              <a:spcPct val="90000"/>
            </a:lnSpc>
            <a:spcBef>
              <a:spcPct val="0"/>
            </a:spcBef>
            <a:spcAft>
              <a:spcPct val="15000"/>
            </a:spcAft>
            <a:buChar char="•"/>
          </a:pPr>
          <a:r>
            <a:rPr lang="fr-CA" sz="1200" kern="1200"/>
            <a:t>Activités culinaires et scientifiques</a:t>
          </a:r>
        </a:p>
        <a:p>
          <a:pPr marL="114300" lvl="1" indent="-114300" algn="l" defTabSz="533400">
            <a:lnSpc>
              <a:spcPct val="90000"/>
            </a:lnSpc>
            <a:spcBef>
              <a:spcPct val="0"/>
            </a:spcBef>
            <a:spcAft>
              <a:spcPct val="15000"/>
            </a:spcAft>
            <a:buChar char="•"/>
          </a:pPr>
          <a:r>
            <a:rPr lang="fr-CA" sz="1200" kern="1200"/>
            <a:t>Jeux éducatifs de découvertes</a:t>
          </a:r>
        </a:p>
        <a:p>
          <a:pPr marL="114300" lvl="1" indent="-114300" algn="l" defTabSz="533400">
            <a:lnSpc>
              <a:spcPct val="90000"/>
            </a:lnSpc>
            <a:spcBef>
              <a:spcPct val="0"/>
            </a:spcBef>
            <a:spcAft>
              <a:spcPct val="15000"/>
            </a:spcAft>
            <a:buChar char="•"/>
          </a:pPr>
          <a:r>
            <a:rPr lang="fr-CA" sz="1200" kern="1200"/>
            <a:t>Coin lecture</a:t>
          </a:r>
        </a:p>
      </dsp:txBody>
      <dsp:txXfrm rot="-5400000">
        <a:off x="2052554" y="57736"/>
        <a:ext cx="3644996" cy="1022576"/>
      </dsp:txXfrm>
    </dsp:sp>
    <dsp:sp modelId="{557BFEBA-201A-4241-ACE7-D02B7C9F7411}">
      <dsp:nvSpPr>
        <dsp:cNvPr id="0" name=""/>
        <dsp:cNvSpPr/>
      </dsp:nvSpPr>
      <dsp:spPr>
        <a:xfrm>
          <a:off x="555" y="2163"/>
          <a:ext cx="2051998" cy="113372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CA" sz="1200" b="1" kern="1200"/>
            <a:t>Augmenter la proportion d’élèves ayant obtenu un résultat final de 70% et plus en français et en mathématiques.</a:t>
          </a:r>
          <a:endParaRPr lang="fr-CA" sz="1200" kern="1200"/>
        </a:p>
      </dsp:txBody>
      <dsp:txXfrm>
        <a:off x="55899" y="57507"/>
        <a:ext cx="1941310" cy="1023034"/>
      </dsp:txXfrm>
    </dsp:sp>
    <dsp:sp modelId="{571CD722-96D5-4F49-AE1E-E99F79186DA2}">
      <dsp:nvSpPr>
        <dsp:cNvPr id="0" name=""/>
        <dsp:cNvSpPr/>
      </dsp:nvSpPr>
      <dsp:spPr>
        <a:xfrm rot="5400000">
          <a:off x="3510941" y="-180947"/>
          <a:ext cx="827855" cy="3615010"/>
        </a:xfrm>
        <a:prstGeom prst="round2SameRect">
          <a:avLst/>
        </a:prstGeom>
        <a:solidFill>
          <a:schemeClr val="accent5">
            <a:tint val="40000"/>
            <a:alpha val="90000"/>
            <a:hueOff val="-1343620"/>
            <a:satOff val="1280"/>
            <a:lumOff val="-41"/>
            <a:alphaOff val="0"/>
          </a:schemeClr>
        </a:solidFill>
        <a:ln w="12700" cap="flat" cmpd="sng" algn="ctr">
          <a:solidFill>
            <a:schemeClr val="accent5">
              <a:tint val="40000"/>
              <a:alpha val="90000"/>
              <a:hueOff val="-1343620"/>
              <a:satOff val="1280"/>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CA" sz="1200" kern="1200"/>
            <a:t>Planification commune</a:t>
          </a:r>
          <a:endParaRPr lang="fr-CA" sz="1400" kern="1200"/>
        </a:p>
        <a:p>
          <a:pPr marL="114300" lvl="1" indent="-114300" algn="l" defTabSz="533400">
            <a:lnSpc>
              <a:spcPct val="90000"/>
            </a:lnSpc>
            <a:spcBef>
              <a:spcPct val="0"/>
            </a:spcBef>
            <a:spcAft>
              <a:spcPct val="15000"/>
            </a:spcAft>
            <a:buChar char="•"/>
          </a:pPr>
          <a:r>
            <a:rPr lang="fr-CA" sz="1200" kern="1200"/>
            <a:t>Réunions collaboratives</a:t>
          </a:r>
        </a:p>
        <a:p>
          <a:pPr marL="114300" lvl="1" indent="-114300" algn="l" defTabSz="533400">
            <a:lnSpc>
              <a:spcPct val="90000"/>
            </a:lnSpc>
            <a:spcBef>
              <a:spcPct val="0"/>
            </a:spcBef>
            <a:spcAft>
              <a:spcPct val="15000"/>
            </a:spcAft>
            <a:buChar char="•"/>
          </a:pPr>
          <a:r>
            <a:rPr lang="fr-CA" sz="1200" kern="1200"/>
            <a:t>Implication dans les comités</a:t>
          </a:r>
        </a:p>
        <a:p>
          <a:pPr marL="114300" lvl="1" indent="-114300" algn="l" defTabSz="622300">
            <a:lnSpc>
              <a:spcPct val="90000"/>
            </a:lnSpc>
            <a:spcBef>
              <a:spcPct val="0"/>
            </a:spcBef>
            <a:spcAft>
              <a:spcPct val="15000"/>
            </a:spcAft>
            <a:buChar char="•"/>
          </a:pPr>
          <a:endParaRPr lang="fr-CA" sz="1400" kern="1200"/>
        </a:p>
      </dsp:txBody>
      <dsp:txXfrm rot="-5400000">
        <a:off x="2117364" y="1253043"/>
        <a:ext cx="3574597" cy="747029"/>
      </dsp:txXfrm>
    </dsp:sp>
    <dsp:sp modelId="{95031B66-8036-444A-B700-A9362B75574C}">
      <dsp:nvSpPr>
        <dsp:cNvPr id="0" name=""/>
        <dsp:cNvSpPr/>
      </dsp:nvSpPr>
      <dsp:spPr>
        <a:xfrm>
          <a:off x="555" y="1182119"/>
          <a:ext cx="2071686" cy="924680"/>
        </a:xfrm>
        <a:prstGeom prst="roundRect">
          <a:avLst/>
        </a:prstGeom>
        <a:solidFill>
          <a:schemeClr val="accent5">
            <a:hueOff val="-1013224"/>
            <a:satOff val="1071"/>
            <a:lumOff val="-19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A" sz="1400" kern="1200"/>
            <a:t>Augmenter le nombre d’employés impliqués dans </a:t>
          </a:r>
          <a:r>
            <a:rPr lang="fr-CA" sz="1400" b="1" kern="1200"/>
            <a:t>une démarche collaborative</a:t>
          </a:r>
          <a:endParaRPr lang="fr-CA" sz="1400" kern="1200"/>
        </a:p>
      </dsp:txBody>
      <dsp:txXfrm>
        <a:off x="45694" y="1227258"/>
        <a:ext cx="1981408" cy="834402"/>
      </dsp:txXfrm>
    </dsp:sp>
    <dsp:sp modelId="{27EF8108-F765-4DCB-8711-801070B768AE}">
      <dsp:nvSpPr>
        <dsp:cNvPr id="0" name=""/>
        <dsp:cNvSpPr/>
      </dsp:nvSpPr>
      <dsp:spPr>
        <a:xfrm rot="5400000">
          <a:off x="3435401" y="681725"/>
          <a:ext cx="804945" cy="3833623"/>
        </a:xfrm>
        <a:prstGeom prst="round2SameRect">
          <a:avLst/>
        </a:prstGeom>
        <a:solidFill>
          <a:schemeClr val="accent5">
            <a:tint val="40000"/>
            <a:alpha val="90000"/>
            <a:hueOff val="-2687239"/>
            <a:satOff val="2559"/>
            <a:lumOff val="-82"/>
            <a:alphaOff val="0"/>
          </a:schemeClr>
        </a:solidFill>
        <a:ln w="12700" cap="flat" cmpd="sng" algn="ctr">
          <a:solidFill>
            <a:schemeClr val="accent5">
              <a:tint val="40000"/>
              <a:alpha val="90000"/>
              <a:hueOff val="-2687239"/>
              <a:satOff val="2559"/>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fr-CA" sz="1200" kern="1200"/>
        </a:p>
        <a:p>
          <a:pPr marL="114300" lvl="1" indent="-114300" algn="l" defTabSz="533400">
            <a:lnSpc>
              <a:spcPct val="90000"/>
            </a:lnSpc>
            <a:spcBef>
              <a:spcPct val="0"/>
            </a:spcBef>
            <a:spcAft>
              <a:spcPct val="15000"/>
            </a:spcAft>
            <a:buChar char="•"/>
          </a:pPr>
          <a:r>
            <a:rPr lang="fr-CA" sz="1200" kern="1200"/>
            <a:t>Assurer la visibilité des adultes par le port des bretelles</a:t>
          </a:r>
        </a:p>
        <a:p>
          <a:pPr marL="114300" lvl="1" indent="-114300" algn="l" defTabSz="533400">
            <a:lnSpc>
              <a:spcPct val="90000"/>
            </a:lnSpc>
            <a:spcBef>
              <a:spcPct val="0"/>
            </a:spcBef>
            <a:spcAft>
              <a:spcPct val="15000"/>
            </a:spcAft>
            <a:buChar char="•"/>
          </a:pPr>
          <a:r>
            <a:rPr lang="fr-CA" sz="1200" kern="1200"/>
            <a:t>Pairage des petits avec des plus grands pour circuler dans l’école</a:t>
          </a:r>
        </a:p>
        <a:p>
          <a:pPr marL="114300" lvl="1" indent="-114300" algn="l" defTabSz="622300">
            <a:lnSpc>
              <a:spcPct val="90000"/>
            </a:lnSpc>
            <a:spcBef>
              <a:spcPct val="0"/>
            </a:spcBef>
            <a:spcAft>
              <a:spcPct val="15000"/>
            </a:spcAft>
            <a:buChar char="•"/>
          </a:pPr>
          <a:endParaRPr lang="fr-CA" sz="1400" kern="1200"/>
        </a:p>
      </dsp:txBody>
      <dsp:txXfrm rot="-5400000">
        <a:off x="1921062" y="2235358"/>
        <a:ext cx="3794329" cy="726357"/>
      </dsp:txXfrm>
    </dsp:sp>
    <dsp:sp modelId="{ABA6955A-D5CD-4950-BC0F-D3AF5E47CF0C}">
      <dsp:nvSpPr>
        <dsp:cNvPr id="0" name=""/>
        <dsp:cNvSpPr/>
      </dsp:nvSpPr>
      <dsp:spPr>
        <a:xfrm>
          <a:off x="555" y="2153034"/>
          <a:ext cx="1919952" cy="924680"/>
        </a:xfrm>
        <a:prstGeom prst="roundRect">
          <a:avLst/>
        </a:prstGeom>
        <a:solidFill>
          <a:schemeClr val="accent5">
            <a:hueOff val="-2026448"/>
            <a:satOff val="2142"/>
            <a:lumOff val="-39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endParaRPr lang="fr-CA" sz="1600" kern="1200"/>
        </a:p>
      </dsp:txBody>
      <dsp:txXfrm>
        <a:off x="45694" y="2198173"/>
        <a:ext cx="1829674" cy="834402"/>
      </dsp:txXfrm>
    </dsp:sp>
    <dsp:sp modelId="{6ED438B2-F8A9-4DB8-A52F-17E1FB262DC5}">
      <dsp:nvSpPr>
        <dsp:cNvPr id="0" name=""/>
        <dsp:cNvSpPr/>
      </dsp:nvSpPr>
      <dsp:spPr>
        <a:xfrm>
          <a:off x="555" y="2142677"/>
          <a:ext cx="2071686" cy="924680"/>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CA" sz="1400" kern="1200"/>
            <a:t>Augmenter à </a:t>
          </a:r>
          <a:r>
            <a:rPr lang="fr-CA" sz="1400" b="1" kern="1200"/>
            <a:t>95%</a:t>
          </a:r>
          <a:r>
            <a:rPr lang="fr-CA" sz="1400" kern="1200"/>
            <a:t> la proportion d’élèves qui se sentent en </a:t>
          </a:r>
          <a:r>
            <a:rPr lang="fr-CA" sz="1400" b="1" kern="1200"/>
            <a:t>sécurité</a:t>
          </a:r>
          <a:r>
            <a:rPr lang="fr-CA" sz="1400" kern="1200"/>
            <a:t> à l’école.</a:t>
          </a:r>
        </a:p>
      </dsp:txBody>
      <dsp:txXfrm>
        <a:off x="45694" y="2187816"/>
        <a:ext cx="1981408" cy="834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1C5D-10E9-4B0F-BAE5-2318A31781BB}">
      <dsp:nvSpPr>
        <dsp:cNvPr id="0" name=""/>
        <dsp:cNvSpPr/>
      </dsp:nvSpPr>
      <dsp:spPr>
        <a:xfrm rot="5400000">
          <a:off x="3391014" y="-1186806"/>
          <a:ext cx="1044344" cy="368299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Jeux de ballons</a:t>
          </a:r>
        </a:p>
        <a:p>
          <a:pPr marL="114300" lvl="1" indent="-114300" algn="l" defTabSz="622300">
            <a:lnSpc>
              <a:spcPct val="90000"/>
            </a:lnSpc>
            <a:spcBef>
              <a:spcPct val="0"/>
            </a:spcBef>
            <a:spcAft>
              <a:spcPct val="15000"/>
            </a:spcAft>
            <a:buChar char="•"/>
          </a:pPr>
          <a:r>
            <a:rPr lang="fr-CA" sz="1400" kern="1200"/>
            <a:t>Jeux de course et de poursuite</a:t>
          </a:r>
        </a:p>
        <a:p>
          <a:pPr marL="114300" lvl="1" indent="-114300" algn="l" defTabSz="622300">
            <a:lnSpc>
              <a:spcPct val="90000"/>
            </a:lnSpc>
            <a:spcBef>
              <a:spcPct val="0"/>
            </a:spcBef>
            <a:spcAft>
              <a:spcPct val="15000"/>
            </a:spcAft>
            <a:buChar char="•"/>
          </a:pPr>
          <a:r>
            <a:rPr lang="fr-CA" sz="1400" kern="1200"/>
            <a:t>Jeux coopératifs</a:t>
          </a:r>
        </a:p>
      </dsp:txBody>
      <dsp:txXfrm rot="-5400000">
        <a:off x="2071687" y="183502"/>
        <a:ext cx="3632018" cy="942382"/>
      </dsp:txXfrm>
    </dsp:sp>
    <dsp:sp modelId="{557BFEBA-201A-4241-ACE7-D02B7C9F7411}">
      <dsp:nvSpPr>
        <dsp:cNvPr id="0" name=""/>
        <dsp:cNvSpPr/>
      </dsp:nvSpPr>
      <dsp:spPr>
        <a:xfrm>
          <a:off x="0" y="1977"/>
          <a:ext cx="2071686" cy="130543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Développement psychomoteur</a:t>
          </a:r>
        </a:p>
      </dsp:txBody>
      <dsp:txXfrm>
        <a:off x="63726" y="65703"/>
        <a:ext cx="1944234" cy="1177979"/>
      </dsp:txXfrm>
    </dsp:sp>
    <dsp:sp modelId="{571CD722-96D5-4F49-AE1E-E99F79186DA2}">
      <dsp:nvSpPr>
        <dsp:cNvPr id="0" name=""/>
        <dsp:cNvSpPr/>
      </dsp:nvSpPr>
      <dsp:spPr>
        <a:xfrm rot="5400000">
          <a:off x="3391014" y="183896"/>
          <a:ext cx="1044344" cy="3682999"/>
        </a:xfrm>
        <a:prstGeom prst="round2SameRect">
          <a:avLst/>
        </a:prstGeom>
        <a:solidFill>
          <a:schemeClr val="accent5">
            <a:tint val="40000"/>
            <a:alpha val="90000"/>
            <a:hueOff val="-1343620"/>
            <a:satOff val="1280"/>
            <a:lumOff val="-41"/>
            <a:alphaOff val="0"/>
          </a:schemeClr>
        </a:solidFill>
        <a:ln w="12700" cap="flat" cmpd="sng" algn="ctr">
          <a:solidFill>
            <a:schemeClr val="accent5">
              <a:tint val="40000"/>
              <a:alpha val="90000"/>
              <a:hueOff val="-1343620"/>
              <a:satOff val="1280"/>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Jeux de logique</a:t>
          </a:r>
        </a:p>
        <a:p>
          <a:pPr marL="114300" lvl="1" indent="-114300" algn="l" defTabSz="622300">
            <a:lnSpc>
              <a:spcPct val="90000"/>
            </a:lnSpc>
            <a:spcBef>
              <a:spcPct val="0"/>
            </a:spcBef>
            <a:spcAft>
              <a:spcPct val="15000"/>
            </a:spcAft>
            <a:buChar char="•"/>
          </a:pPr>
          <a:r>
            <a:rPr lang="fr-CA" sz="1400" kern="1200"/>
            <a:t>Jeux de déduction</a:t>
          </a:r>
        </a:p>
        <a:p>
          <a:pPr marL="114300" lvl="1" indent="-114300" algn="l" defTabSz="622300">
            <a:lnSpc>
              <a:spcPct val="90000"/>
            </a:lnSpc>
            <a:spcBef>
              <a:spcPct val="0"/>
            </a:spcBef>
            <a:spcAft>
              <a:spcPct val="15000"/>
            </a:spcAft>
            <a:buChar char="•"/>
          </a:pPr>
          <a:r>
            <a:rPr lang="fr-CA" sz="1400" kern="1200"/>
            <a:t>Jeux de stratégie</a:t>
          </a:r>
        </a:p>
      </dsp:txBody>
      <dsp:txXfrm rot="-5400000">
        <a:off x="2071687" y="1554205"/>
        <a:ext cx="3632018" cy="942382"/>
      </dsp:txXfrm>
    </dsp:sp>
    <dsp:sp modelId="{95031B66-8036-444A-B700-A9362B75574C}">
      <dsp:nvSpPr>
        <dsp:cNvPr id="0" name=""/>
        <dsp:cNvSpPr/>
      </dsp:nvSpPr>
      <dsp:spPr>
        <a:xfrm>
          <a:off x="0" y="1372680"/>
          <a:ext cx="2071686" cy="1305431"/>
        </a:xfrm>
        <a:prstGeom prst="roundRect">
          <a:avLst/>
        </a:prstGeom>
        <a:solidFill>
          <a:schemeClr val="accent5">
            <a:hueOff val="-1519836"/>
            <a:satOff val="1607"/>
            <a:lumOff val="-29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Développement cognitif</a:t>
          </a:r>
        </a:p>
      </dsp:txBody>
      <dsp:txXfrm>
        <a:off x="63726" y="1436406"/>
        <a:ext cx="1944234" cy="1177979"/>
      </dsp:txXfrm>
    </dsp:sp>
    <dsp:sp modelId="{27EF8108-F765-4DCB-8711-801070B768AE}">
      <dsp:nvSpPr>
        <dsp:cNvPr id="0" name=""/>
        <dsp:cNvSpPr/>
      </dsp:nvSpPr>
      <dsp:spPr>
        <a:xfrm rot="5400000">
          <a:off x="3391014" y="1554599"/>
          <a:ext cx="1044344" cy="3682999"/>
        </a:xfrm>
        <a:prstGeom prst="round2SameRect">
          <a:avLst/>
        </a:prstGeom>
        <a:solidFill>
          <a:schemeClr val="accent5">
            <a:tint val="40000"/>
            <a:alpha val="90000"/>
            <a:hueOff val="-2687239"/>
            <a:satOff val="2559"/>
            <a:lumOff val="-82"/>
            <a:alphaOff val="0"/>
          </a:schemeClr>
        </a:solidFill>
        <a:ln w="12700" cap="flat" cmpd="sng" algn="ctr">
          <a:solidFill>
            <a:schemeClr val="accent5">
              <a:tint val="40000"/>
              <a:alpha val="90000"/>
              <a:hueOff val="-2687239"/>
              <a:satOff val="2559"/>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Jeux de rôles</a:t>
          </a:r>
        </a:p>
        <a:p>
          <a:pPr marL="114300" lvl="1" indent="-114300" algn="l" defTabSz="622300">
            <a:lnSpc>
              <a:spcPct val="90000"/>
            </a:lnSpc>
            <a:spcBef>
              <a:spcPct val="0"/>
            </a:spcBef>
            <a:spcAft>
              <a:spcPct val="15000"/>
            </a:spcAft>
            <a:buChar char="•"/>
          </a:pPr>
          <a:r>
            <a:rPr lang="fr-CA" sz="1400" kern="1200"/>
            <a:t>Improvisation</a:t>
          </a:r>
        </a:p>
        <a:p>
          <a:pPr marL="114300" lvl="1" indent="-114300" algn="l" defTabSz="622300">
            <a:lnSpc>
              <a:spcPct val="90000"/>
            </a:lnSpc>
            <a:spcBef>
              <a:spcPct val="0"/>
            </a:spcBef>
            <a:spcAft>
              <a:spcPct val="15000"/>
            </a:spcAft>
            <a:buChar char="•"/>
          </a:pPr>
          <a:r>
            <a:rPr lang="fr-CA" sz="1400" kern="1200"/>
            <a:t>Émotions ?</a:t>
          </a:r>
        </a:p>
      </dsp:txBody>
      <dsp:txXfrm rot="-5400000">
        <a:off x="2071687" y="2924908"/>
        <a:ext cx="3632018" cy="942382"/>
      </dsp:txXfrm>
    </dsp:sp>
    <dsp:sp modelId="{ABA6955A-D5CD-4950-BC0F-D3AF5E47CF0C}">
      <dsp:nvSpPr>
        <dsp:cNvPr id="0" name=""/>
        <dsp:cNvSpPr/>
      </dsp:nvSpPr>
      <dsp:spPr>
        <a:xfrm>
          <a:off x="0" y="2743383"/>
          <a:ext cx="2071686" cy="1305431"/>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Développement affectif</a:t>
          </a:r>
        </a:p>
      </dsp:txBody>
      <dsp:txXfrm>
        <a:off x="63726" y="2807109"/>
        <a:ext cx="1944234" cy="1177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1C5D-10E9-4B0F-BAE5-2318A31781BB}">
      <dsp:nvSpPr>
        <dsp:cNvPr id="0" name=""/>
        <dsp:cNvSpPr/>
      </dsp:nvSpPr>
      <dsp:spPr>
        <a:xfrm rot="5400000">
          <a:off x="2648981" y="-630499"/>
          <a:ext cx="1580758" cy="3237045"/>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fr-CA" sz="1400" kern="1200"/>
            <a:t>Participation active au mode de </a:t>
          </a:r>
          <a:r>
            <a:rPr lang="fr-CA" sz="1400" kern="1200">
              <a:latin typeface="Century Gothic" panose="020B0502020202020204"/>
            </a:rPr>
            <a:t>vie de l'école</a:t>
          </a:r>
          <a:endParaRPr lang="fr-CA" sz="1400" kern="1200"/>
        </a:p>
        <a:p>
          <a:pPr marL="114300" lvl="1" indent="-114300" algn="l" defTabSz="622300">
            <a:lnSpc>
              <a:spcPct val="90000"/>
            </a:lnSpc>
            <a:spcBef>
              <a:spcPct val="0"/>
            </a:spcBef>
            <a:spcAft>
              <a:spcPct val="15000"/>
            </a:spcAft>
            <a:buChar char="•"/>
          </a:pPr>
          <a:r>
            <a:rPr lang="fr-CA" sz="1400" kern="1200"/>
            <a:t>Jeux de société</a:t>
          </a:r>
        </a:p>
        <a:p>
          <a:pPr marL="114300" lvl="1" indent="-114300" algn="l" defTabSz="622300">
            <a:lnSpc>
              <a:spcPct val="90000"/>
            </a:lnSpc>
            <a:spcBef>
              <a:spcPct val="0"/>
            </a:spcBef>
            <a:spcAft>
              <a:spcPct val="15000"/>
            </a:spcAft>
            <a:buChar char="•"/>
          </a:pPr>
          <a:r>
            <a:rPr lang="fr-CA" sz="1400" kern="1200" dirty="0"/>
            <a:t>Rassemblement en multi-âge</a:t>
          </a:r>
        </a:p>
        <a:p>
          <a:pPr marL="114300" lvl="1" indent="-114300" algn="l" defTabSz="622300">
            <a:lnSpc>
              <a:spcPct val="90000"/>
            </a:lnSpc>
            <a:spcBef>
              <a:spcPct val="0"/>
            </a:spcBef>
            <a:spcAft>
              <a:spcPct val="15000"/>
            </a:spcAft>
            <a:buChar char="•"/>
          </a:pPr>
          <a:r>
            <a:rPr lang="fr-CA" sz="1400" kern="1200" dirty="0"/>
            <a:t>Programme habiletés sociales (comment se faire des amis, hors-piste)</a:t>
          </a:r>
        </a:p>
      </dsp:txBody>
      <dsp:txXfrm rot="-5400000">
        <a:off x="1820838" y="274810"/>
        <a:ext cx="3159879" cy="1426426"/>
      </dsp:txXfrm>
    </dsp:sp>
    <dsp:sp modelId="{557BFEBA-201A-4241-ACE7-D02B7C9F7411}">
      <dsp:nvSpPr>
        <dsp:cNvPr id="0" name=""/>
        <dsp:cNvSpPr/>
      </dsp:nvSpPr>
      <dsp:spPr>
        <a:xfrm>
          <a:off x="0" y="49"/>
          <a:ext cx="1820838" cy="197594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Développement social</a:t>
          </a:r>
        </a:p>
      </dsp:txBody>
      <dsp:txXfrm>
        <a:off x="88886" y="88935"/>
        <a:ext cx="1643066" cy="1798175"/>
      </dsp:txXfrm>
    </dsp:sp>
    <dsp:sp modelId="{571CD722-96D5-4F49-AE1E-E99F79186DA2}">
      <dsp:nvSpPr>
        <dsp:cNvPr id="0" name=""/>
        <dsp:cNvSpPr/>
      </dsp:nvSpPr>
      <dsp:spPr>
        <a:xfrm rot="5400000">
          <a:off x="2648981" y="1444245"/>
          <a:ext cx="1580758" cy="3237045"/>
        </a:xfrm>
        <a:prstGeom prst="round2SameRect">
          <a:avLst/>
        </a:prstGeom>
        <a:solidFill>
          <a:schemeClr val="accent5">
            <a:tint val="40000"/>
            <a:alpha val="90000"/>
            <a:hueOff val="-2687239"/>
            <a:satOff val="2559"/>
            <a:lumOff val="-82"/>
            <a:alphaOff val="0"/>
          </a:schemeClr>
        </a:solidFill>
        <a:ln w="12700" cap="flat" cmpd="sng" algn="ctr">
          <a:solidFill>
            <a:schemeClr val="accent5">
              <a:tint val="40000"/>
              <a:alpha val="90000"/>
              <a:hueOff val="-2687239"/>
              <a:satOff val="2559"/>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Apprendre à être un bon joueur</a:t>
          </a:r>
        </a:p>
        <a:p>
          <a:pPr marL="114300" lvl="1" indent="-114300" algn="l" defTabSz="622300">
            <a:lnSpc>
              <a:spcPct val="90000"/>
            </a:lnSpc>
            <a:spcBef>
              <a:spcPct val="0"/>
            </a:spcBef>
            <a:spcAft>
              <a:spcPct val="15000"/>
            </a:spcAft>
            <a:buChar char="•"/>
          </a:pPr>
          <a:r>
            <a:rPr lang="fr-CA" sz="1400" kern="1200"/>
            <a:t>Acceptation des différences</a:t>
          </a:r>
        </a:p>
        <a:p>
          <a:pPr marL="114300" lvl="1" indent="-114300" algn="l" defTabSz="622300">
            <a:lnSpc>
              <a:spcPct val="90000"/>
            </a:lnSpc>
            <a:spcBef>
              <a:spcPct val="0"/>
            </a:spcBef>
            <a:spcAft>
              <a:spcPct val="15000"/>
            </a:spcAft>
            <a:buChar char="•"/>
          </a:pPr>
          <a:r>
            <a:rPr lang="fr-CA" sz="1400" kern="1200"/>
            <a:t>Sens des responsabilités</a:t>
          </a:r>
        </a:p>
      </dsp:txBody>
      <dsp:txXfrm rot="-5400000">
        <a:off x="1820838" y="2349554"/>
        <a:ext cx="3159879" cy="1426426"/>
      </dsp:txXfrm>
    </dsp:sp>
    <dsp:sp modelId="{95031B66-8036-444A-B700-A9362B75574C}">
      <dsp:nvSpPr>
        <dsp:cNvPr id="0" name=""/>
        <dsp:cNvSpPr/>
      </dsp:nvSpPr>
      <dsp:spPr>
        <a:xfrm>
          <a:off x="0" y="2074794"/>
          <a:ext cx="1820838" cy="1975947"/>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Développement moral</a:t>
          </a:r>
        </a:p>
      </dsp:txBody>
      <dsp:txXfrm>
        <a:off x="88886" y="2163680"/>
        <a:ext cx="1643066" cy="1798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1C5D-10E9-4B0F-BAE5-2318A31781BB}">
      <dsp:nvSpPr>
        <dsp:cNvPr id="0" name=""/>
        <dsp:cNvSpPr/>
      </dsp:nvSpPr>
      <dsp:spPr>
        <a:xfrm rot="5400000">
          <a:off x="4109356" y="-1434159"/>
          <a:ext cx="1275932" cy="4468068"/>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Soccer, hockey, ballons chasseurs, etc…</a:t>
          </a:r>
        </a:p>
        <a:p>
          <a:pPr marL="114300" lvl="1" indent="-114300" algn="l" defTabSz="622300">
            <a:lnSpc>
              <a:spcPct val="90000"/>
            </a:lnSpc>
            <a:spcBef>
              <a:spcPct val="0"/>
            </a:spcBef>
            <a:spcAft>
              <a:spcPct val="15000"/>
            </a:spcAft>
            <a:buChar char="•"/>
          </a:pPr>
          <a:r>
            <a:rPr lang="fr-CA" sz="1400" kern="1200"/>
            <a:t>Course à relais, jeux d’adresse</a:t>
          </a:r>
        </a:p>
        <a:p>
          <a:pPr marL="114300" lvl="1" indent="-114300" algn="l" defTabSz="622300">
            <a:lnSpc>
              <a:spcPct val="90000"/>
            </a:lnSpc>
            <a:spcBef>
              <a:spcPct val="0"/>
            </a:spcBef>
            <a:spcAft>
              <a:spcPct val="15000"/>
            </a:spcAft>
            <a:buChar char="•"/>
          </a:pPr>
          <a:r>
            <a:rPr lang="fr-CA" sz="1400" kern="1200"/>
            <a:t>Jeux d’opposition ex: combat de coq, queue de renard</a:t>
          </a:r>
        </a:p>
      </dsp:txBody>
      <dsp:txXfrm rot="-5400000">
        <a:off x="2513288" y="224195"/>
        <a:ext cx="4405782" cy="1151360"/>
      </dsp:txXfrm>
    </dsp:sp>
    <dsp:sp modelId="{557BFEBA-201A-4241-ACE7-D02B7C9F7411}">
      <dsp:nvSpPr>
        <dsp:cNvPr id="0" name=""/>
        <dsp:cNvSpPr/>
      </dsp:nvSpPr>
      <dsp:spPr>
        <a:xfrm>
          <a:off x="0" y="2416"/>
          <a:ext cx="2513288" cy="15949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Physiques</a:t>
          </a:r>
        </a:p>
      </dsp:txBody>
      <dsp:txXfrm>
        <a:off x="77857" y="80273"/>
        <a:ext cx="2357574" cy="1439201"/>
      </dsp:txXfrm>
    </dsp:sp>
    <dsp:sp modelId="{571CD722-96D5-4F49-AE1E-E99F79186DA2}">
      <dsp:nvSpPr>
        <dsp:cNvPr id="0" name=""/>
        <dsp:cNvSpPr/>
      </dsp:nvSpPr>
      <dsp:spPr>
        <a:xfrm rot="5400000">
          <a:off x="4109356" y="240501"/>
          <a:ext cx="1275932" cy="4468068"/>
        </a:xfrm>
        <a:prstGeom prst="round2SameRect">
          <a:avLst/>
        </a:prstGeom>
        <a:solidFill>
          <a:schemeClr val="accent5">
            <a:tint val="40000"/>
            <a:alpha val="90000"/>
            <a:hueOff val="-1343620"/>
            <a:satOff val="1280"/>
            <a:lumOff val="-41"/>
            <a:alphaOff val="0"/>
          </a:schemeClr>
        </a:solidFill>
        <a:ln w="12700" cap="flat" cmpd="sng" algn="ctr">
          <a:solidFill>
            <a:schemeClr val="accent5">
              <a:tint val="40000"/>
              <a:alpha val="90000"/>
              <a:hueOff val="-1343620"/>
              <a:satOff val="1280"/>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Bandes dessinées </a:t>
          </a:r>
        </a:p>
        <a:p>
          <a:pPr marL="114300" lvl="1" indent="-114300" algn="l" defTabSz="622300">
            <a:lnSpc>
              <a:spcPct val="90000"/>
            </a:lnSpc>
            <a:spcBef>
              <a:spcPct val="0"/>
            </a:spcBef>
            <a:spcAft>
              <a:spcPct val="15000"/>
            </a:spcAft>
            <a:buChar char="•"/>
          </a:pPr>
          <a:r>
            <a:rPr lang="fr-CA" sz="1400" kern="1200"/>
            <a:t>Bracelets et tricots</a:t>
          </a:r>
        </a:p>
        <a:p>
          <a:pPr marL="114300" lvl="1" indent="-114300" algn="l" defTabSz="622300">
            <a:lnSpc>
              <a:spcPct val="90000"/>
            </a:lnSpc>
            <a:spcBef>
              <a:spcPct val="0"/>
            </a:spcBef>
            <a:spcAft>
              <a:spcPct val="15000"/>
            </a:spcAft>
            <a:buChar char="•"/>
          </a:pPr>
          <a:r>
            <a:rPr lang="fr-CA" sz="1400" kern="1200"/>
            <a:t>Improvisation</a:t>
          </a:r>
        </a:p>
        <a:p>
          <a:pPr marL="114300" lvl="1" indent="-114300" algn="l" defTabSz="622300">
            <a:lnSpc>
              <a:spcPct val="90000"/>
            </a:lnSpc>
            <a:spcBef>
              <a:spcPct val="0"/>
            </a:spcBef>
            <a:spcAft>
              <a:spcPct val="15000"/>
            </a:spcAft>
            <a:buChar char="•"/>
          </a:pPr>
          <a:r>
            <a:rPr lang="fr-CA" sz="1400" kern="1200"/>
            <a:t>Bricolage</a:t>
          </a:r>
        </a:p>
      </dsp:txBody>
      <dsp:txXfrm rot="-5400000">
        <a:off x="2513288" y="1898855"/>
        <a:ext cx="4405782" cy="1151360"/>
      </dsp:txXfrm>
    </dsp:sp>
    <dsp:sp modelId="{95031B66-8036-444A-B700-A9362B75574C}">
      <dsp:nvSpPr>
        <dsp:cNvPr id="0" name=""/>
        <dsp:cNvSpPr/>
      </dsp:nvSpPr>
      <dsp:spPr>
        <a:xfrm>
          <a:off x="0" y="1677078"/>
          <a:ext cx="2513288" cy="1594915"/>
        </a:xfrm>
        <a:prstGeom prst="roundRect">
          <a:avLst/>
        </a:prstGeom>
        <a:solidFill>
          <a:schemeClr val="accent5">
            <a:hueOff val="-1519836"/>
            <a:satOff val="1607"/>
            <a:lumOff val="-29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Artistiques</a:t>
          </a:r>
        </a:p>
      </dsp:txBody>
      <dsp:txXfrm>
        <a:off x="77857" y="1754935"/>
        <a:ext cx="2357574" cy="1439201"/>
      </dsp:txXfrm>
    </dsp:sp>
    <dsp:sp modelId="{27EF8108-F765-4DCB-8711-801070B768AE}">
      <dsp:nvSpPr>
        <dsp:cNvPr id="0" name=""/>
        <dsp:cNvSpPr/>
      </dsp:nvSpPr>
      <dsp:spPr>
        <a:xfrm rot="5400000">
          <a:off x="4109356" y="1915163"/>
          <a:ext cx="1275932" cy="4468068"/>
        </a:xfrm>
        <a:prstGeom prst="round2SameRect">
          <a:avLst/>
        </a:prstGeom>
        <a:solidFill>
          <a:schemeClr val="accent5">
            <a:tint val="40000"/>
            <a:alpha val="90000"/>
            <a:hueOff val="-2687239"/>
            <a:satOff val="2559"/>
            <a:lumOff val="-82"/>
            <a:alphaOff val="0"/>
          </a:schemeClr>
        </a:solidFill>
        <a:ln w="12700" cap="flat" cmpd="sng" algn="ctr">
          <a:solidFill>
            <a:schemeClr val="accent5">
              <a:tint val="40000"/>
              <a:alpha val="90000"/>
              <a:hueOff val="-2687239"/>
              <a:satOff val="2559"/>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Accès à du matériel informatique</a:t>
          </a:r>
        </a:p>
        <a:p>
          <a:pPr marL="114300" lvl="1" indent="-114300" algn="l" defTabSz="622300">
            <a:lnSpc>
              <a:spcPct val="90000"/>
            </a:lnSpc>
            <a:spcBef>
              <a:spcPct val="0"/>
            </a:spcBef>
            <a:spcAft>
              <a:spcPct val="15000"/>
            </a:spcAft>
            <a:buChar char="•"/>
          </a:pPr>
          <a:r>
            <a:rPr lang="fr-CA" sz="1400" kern="1200"/>
            <a:t>Expériences scientifiques</a:t>
          </a:r>
        </a:p>
        <a:p>
          <a:pPr marL="114300" lvl="1" indent="-114300" algn="l" defTabSz="622300">
            <a:lnSpc>
              <a:spcPct val="90000"/>
            </a:lnSpc>
            <a:spcBef>
              <a:spcPct val="0"/>
            </a:spcBef>
            <a:spcAft>
              <a:spcPct val="15000"/>
            </a:spcAft>
            <a:buChar char="•"/>
          </a:pPr>
          <a:r>
            <a:rPr lang="fr-CA" sz="1400" kern="1200"/>
            <a:t>Activités culinaires (accès à une cuisine)</a:t>
          </a:r>
        </a:p>
      </dsp:txBody>
      <dsp:txXfrm rot="-5400000">
        <a:off x="2513288" y="3573517"/>
        <a:ext cx="4405782" cy="1151360"/>
      </dsp:txXfrm>
    </dsp:sp>
    <dsp:sp modelId="{ABA6955A-D5CD-4950-BC0F-D3AF5E47CF0C}">
      <dsp:nvSpPr>
        <dsp:cNvPr id="0" name=""/>
        <dsp:cNvSpPr/>
      </dsp:nvSpPr>
      <dsp:spPr>
        <a:xfrm>
          <a:off x="0" y="3354156"/>
          <a:ext cx="2513288" cy="1594915"/>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Science et technologie</a:t>
          </a:r>
        </a:p>
      </dsp:txBody>
      <dsp:txXfrm>
        <a:off x="77857" y="3432013"/>
        <a:ext cx="2357574" cy="1439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1C5D-10E9-4B0F-BAE5-2318A31781BB}">
      <dsp:nvSpPr>
        <dsp:cNvPr id="0" name=""/>
        <dsp:cNvSpPr/>
      </dsp:nvSpPr>
      <dsp:spPr>
        <a:xfrm rot="5400000">
          <a:off x="4642837" y="-1568784"/>
          <a:ext cx="1580758" cy="511361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Causerie sur les différences culturelles</a:t>
          </a:r>
        </a:p>
        <a:p>
          <a:pPr marL="114300" lvl="1" indent="-114300" algn="l" defTabSz="622300">
            <a:lnSpc>
              <a:spcPct val="90000"/>
            </a:lnSpc>
            <a:spcBef>
              <a:spcPct val="0"/>
            </a:spcBef>
            <a:spcAft>
              <a:spcPct val="15000"/>
            </a:spcAft>
            <a:buChar char="•"/>
          </a:pPr>
          <a:r>
            <a:rPr lang="fr-CA" sz="1400" kern="1200"/>
            <a:t>Apprendre des danses de différents pays</a:t>
          </a:r>
        </a:p>
      </dsp:txBody>
      <dsp:txXfrm rot="-5400000">
        <a:off x="2876408" y="274811"/>
        <a:ext cx="5036450" cy="1426426"/>
      </dsp:txXfrm>
    </dsp:sp>
    <dsp:sp modelId="{557BFEBA-201A-4241-ACE7-D02B7C9F7411}">
      <dsp:nvSpPr>
        <dsp:cNvPr id="0" name=""/>
        <dsp:cNvSpPr/>
      </dsp:nvSpPr>
      <dsp:spPr>
        <a:xfrm>
          <a:off x="0" y="49"/>
          <a:ext cx="2876409" cy="197594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Socio-culturelle</a:t>
          </a:r>
        </a:p>
      </dsp:txBody>
      <dsp:txXfrm>
        <a:off x="96458" y="96507"/>
        <a:ext cx="2683493" cy="1783031"/>
      </dsp:txXfrm>
    </dsp:sp>
    <dsp:sp modelId="{571CD722-96D5-4F49-AE1E-E99F79186DA2}">
      <dsp:nvSpPr>
        <dsp:cNvPr id="0" name=""/>
        <dsp:cNvSpPr/>
      </dsp:nvSpPr>
      <dsp:spPr>
        <a:xfrm rot="5400000">
          <a:off x="4642837" y="505960"/>
          <a:ext cx="1580758" cy="5113616"/>
        </a:xfrm>
        <a:prstGeom prst="round2SameRect">
          <a:avLst/>
        </a:prstGeom>
        <a:solidFill>
          <a:schemeClr val="accent5">
            <a:tint val="40000"/>
            <a:alpha val="90000"/>
            <a:hueOff val="-2687239"/>
            <a:satOff val="2559"/>
            <a:lumOff val="-82"/>
            <a:alphaOff val="0"/>
          </a:schemeClr>
        </a:solidFill>
        <a:ln w="12700" cap="flat" cmpd="sng" algn="ctr">
          <a:solidFill>
            <a:schemeClr val="accent5">
              <a:tint val="40000"/>
              <a:alpha val="90000"/>
              <a:hueOff val="-2687239"/>
              <a:satOff val="2559"/>
              <a:lumOff val="-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CA" sz="1400" kern="1200"/>
            <a:t>Méditation, massage et yoga</a:t>
          </a:r>
        </a:p>
        <a:p>
          <a:pPr marL="114300" lvl="1" indent="-114300" algn="l" defTabSz="622300">
            <a:lnSpc>
              <a:spcPct val="90000"/>
            </a:lnSpc>
            <a:spcBef>
              <a:spcPct val="0"/>
            </a:spcBef>
            <a:spcAft>
              <a:spcPct val="15000"/>
            </a:spcAft>
            <a:buChar char="•"/>
          </a:pPr>
          <a:r>
            <a:rPr lang="fr-CA" sz="1400" kern="1200"/>
            <a:t>Routines et transitions (lavage des mains)</a:t>
          </a:r>
        </a:p>
        <a:p>
          <a:pPr marL="114300" lvl="1" indent="-114300" algn="l" defTabSz="622300">
            <a:lnSpc>
              <a:spcPct val="90000"/>
            </a:lnSpc>
            <a:spcBef>
              <a:spcPct val="0"/>
            </a:spcBef>
            <a:spcAft>
              <a:spcPct val="15000"/>
            </a:spcAft>
            <a:buChar char="•"/>
          </a:pPr>
          <a:r>
            <a:rPr lang="fr-CA" sz="1400" kern="1200"/>
            <a:t>Saines habitudes de vie</a:t>
          </a:r>
        </a:p>
        <a:p>
          <a:pPr marL="114300" lvl="1" indent="-114300" algn="l" defTabSz="622300">
            <a:lnSpc>
              <a:spcPct val="90000"/>
            </a:lnSpc>
            <a:spcBef>
              <a:spcPct val="0"/>
            </a:spcBef>
            <a:spcAft>
              <a:spcPct val="15000"/>
            </a:spcAft>
            <a:buChar char="•"/>
          </a:pPr>
          <a:endParaRPr lang="fr-CA" sz="1400" kern="1200"/>
        </a:p>
      </dsp:txBody>
      <dsp:txXfrm rot="-5400000">
        <a:off x="2876408" y="2349555"/>
        <a:ext cx="5036450" cy="1426426"/>
      </dsp:txXfrm>
    </dsp:sp>
    <dsp:sp modelId="{95031B66-8036-444A-B700-A9362B75574C}">
      <dsp:nvSpPr>
        <dsp:cNvPr id="0" name=""/>
        <dsp:cNvSpPr/>
      </dsp:nvSpPr>
      <dsp:spPr>
        <a:xfrm>
          <a:off x="0" y="2074794"/>
          <a:ext cx="2876409" cy="1975947"/>
        </a:xfrm>
        <a:prstGeom prst="roundRect">
          <a:avLst/>
        </a:prstGeom>
        <a:solidFill>
          <a:schemeClr val="accent5">
            <a:hueOff val="-3039673"/>
            <a:satOff val="3213"/>
            <a:lumOff val="-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CA" sz="1600" kern="1200"/>
            <a:t>Santé et bien-être</a:t>
          </a:r>
        </a:p>
      </dsp:txBody>
      <dsp:txXfrm>
        <a:off x="96458" y="2171252"/>
        <a:ext cx="2683493" cy="17830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9CE73-5595-445D-918B-3BFA91AC08C4}" type="datetimeFigureOut">
              <a:rPr lang="fr-CA" smtClean="0"/>
              <a:t>2024-10-28</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2361C-6524-425A-9813-0A9EE31064E6}" type="slidenum">
              <a:rPr lang="fr-CA" smtClean="0"/>
              <a:t>‹N°›</a:t>
            </a:fld>
            <a:endParaRPr lang="fr-CA"/>
          </a:p>
        </p:txBody>
      </p:sp>
    </p:spTree>
    <p:extLst>
      <p:ext uri="{BB962C8B-B14F-4D97-AF65-F5344CB8AC3E}">
        <p14:creationId xmlns:p14="http://schemas.microsoft.com/office/powerpoint/2010/main" val="190405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108582E2-60D7-40E7-AECB-CED9E7320F8D}" type="slidenum">
              <a:rPr lang="fr-FR" smtClean="0"/>
              <a:pPr/>
              <a:t>‹N°›</a:t>
            </a:fld>
            <a:endParaRPr lang="fr-FR"/>
          </a:p>
        </p:txBody>
      </p:sp>
    </p:spTree>
    <p:extLst>
      <p:ext uri="{BB962C8B-B14F-4D97-AF65-F5344CB8AC3E}">
        <p14:creationId xmlns:p14="http://schemas.microsoft.com/office/powerpoint/2010/main" val="44304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23665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61153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petites images">
    <p:spTree>
      <p:nvGrpSpPr>
        <p:cNvPr id="1" name=""/>
        <p:cNvGrpSpPr/>
        <p:nvPr/>
      </p:nvGrpSpPr>
      <p:grpSpPr>
        <a:xfrm>
          <a:off x="0" y="0"/>
          <a:ext cx="0" cy="0"/>
          <a:chOff x="0" y="0"/>
          <a:chExt cx="0" cy="0"/>
        </a:xfrm>
      </p:grpSpPr>
      <p:sp>
        <p:nvSpPr>
          <p:cNvPr id="22" name="Espace réservé d’image 21">
            <a:extLst>
              <a:ext uri="{FF2B5EF4-FFF2-40B4-BE49-F238E27FC236}">
                <a16:creationId xmlns:a16="http://schemas.microsoft.com/office/drawing/2014/main" id="{5A614E3F-4FB2-4152-A59C-941C908D7B05}"/>
              </a:ext>
            </a:extLst>
          </p:cNvPr>
          <p:cNvSpPr>
            <a:spLocks noGrp="1"/>
          </p:cNvSpPr>
          <p:nvPr>
            <p:ph type="pic" sz="quarter" idx="13"/>
          </p:nvPr>
        </p:nvSpPr>
        <p:spPr>
          <a:xfrm>
            <a:off x="5400359" y="1150210"/>
            <a:ext cx="1655285"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350"/>
            </a:lvl1pPr>
          </a:lstStyle>
          <a:p>
            <a:pPr rtl="0"/>
            <a:r>
              <a:rPr lang="fr-FR" noProof="0"/>
              <a:t>Cliquez sur l'icône pour ajouter une image</a:t>
            </a:r>
          </a:p>
        </p:txBody>
      </p:sp>
      <p:sp>
        <p:nvSpPr>
          <p:cNvPr id="21" name="Espace réservé d’image 20">
            <a:extLst>
              <a:ext uri="{FF2B5EF4-FFF2-40B4-BE49-F238E27FC236}">
                <a16:creationId xmlns:a16="http://schemas.microsoft.com/office/drawing/2014/main" id="{8A1F486A-F545-4642-B1CB-5356704413D3}"/>
              </a:ext>
            </a:extLst>
          </p:cNvPr>
          <p:cNvSpPr>
            <a:spLocks noGrp="1"/>
          </p:cNvSpPr>
          <p:nvPr>
            <p:ph type="pic" sz="quarter" idx="14"/>
          </p:nvPr>
        </p:nvSpPr>
        <p:spPr>
          <a:xfrm>
            <a:off x="6333475" y="2579684"/>
            <a:ext cx="2322605"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350"/>
            </a:lvl1pPr>
          </a:lstStyle>
          <a:p>
            <a:pPr rtl="0"/>
            <a:r>
              <a:rPr lang="fr-FR" noProof="0"/>
              <a:t>Cliquez sur l'icône pour ajouter une image</a:t>
            </a:r>
          </a:p>
        </p:txBody>
      </p:sp>
      <p:sp>
        <p:nvSpPr>
          <p:cNvPr id="2" name="Titre 1">
            <a:extLst>
              <a:ext uri="{FF2B5EF4-FFF2-40B4-BE49-F238E27FC236}">
                <a16:creationId xmlns:a16="http://schemas.microsoft.com/office/drawing/2014/main" id="{249FF209-11EE-4A3F-9685-A155FECD0DC8}"/>
              </a:ext>
            </a:extLst>
          </p:cNvPr>
          <p:cNvSpPr>
            <a:spLocks noGrp="1"/>
          </p:cNvSpPr>
          <p:nvPr>
            <p:ph type="title"/>
          </p:nvPr>
        </p:nvSpPr>
        <p:spPr>
          <a:xfrm>
            <a:off x="404622" y="365124"/>
            <a:ext cx="4354830" cy="1325880"/>
          </a:xfrm>
        </p:spPr>
        <p:txBody>
          <a:bodyPr rtlCol="0"/>
          <a:lstStyle/>
          <a:p>
            <a:pPr rtl="0"/>
            <a:r>
              <a:rPr lang="fr-FR" noProof="0"/>
              <a:t>Modifiez le style du titre</a:t>
            </a:r>
          </a:p>
        </p:txBody>
      </p:sp>
      <p:sp>
        <p:nvSpPr>
          <p:cNvPr id="3" name="Espace réservé du contenu 2">
            <a:extLst>
              <a:ext uri="{FF2B5EF4-FFF2-40B4-BE49-F238E27FC236}">
                <a16:creationId xmlns:a16="http://schemas.microsoft.com/office/drawing/2014/main" id="{0A47AF11-F208-4FDA-9E19-D6CA3472134E}"/>
              </a:ext>
            </a:extLst>
          </p:cNvPr>
          <p:cNvSpPr>
            <a:spLocks noGrp="1"/>
          </p:cNvSpPr>
          <p:nvPr>
            <p:ph idx="1" hasCustomPrompt="1"/>
          </p:nvPr>
        </p:nvSpPr>
        <p:spPr>
          <a:xfrm>
            <a:off x="404622" y="1825625"/>
            <a:ext cx="4354830" cy="4352544"/>
          </a:xfrm>
        </p:spPr>
        <p:txBody>
          <a:bodyPr rtlCol="0">
            <a:normAutofit/>
          </a:bodyPr>
          <a:lstStyle>
            <a:lvl1pPr marL="0" indent="0">
              <a:lnSpc>
                <a:spcPct val="110000"/>
              </a:lnSpc>
              <a:buNone/>
              <a:defRPr sz="1800"/>
            </a:lvl1pPr>
            <a:lvl2pPr marL="171450">
              <a:lnSpc>
                <a:spcPct val="110000"/>
              </a:lnSpc>
              <a:defRPr sz="1500"/>
            </a:lvl2pPr>
            <a:lvl3pPr marL="342900">
              <a:lnSpc>
                <a:spcPct val="110000"/>
              </a:lnSpc>
              <a:defRPr sz="1350"/>
            </a:lvl3pPr>
            <a:lvl4pPr marL="514350">
              <a:lnSpc>
                <a:spcPct val="110000"/>
              </a:lnSpc>
              <a:defRPr sz="1200"/>
            </a:lvl4pPr>
            <a:lvl5pPr>
              <a:lnSpc>
                <a:spcPct val="110000"/>
              </a:lnSpc>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4" name="Espace réservé de la date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fr-FR" noProof="0">
                <a:solidFill>
                  <a:prstClr val="black">
                    <a:tint val="75000"/>
                  </a:prstClr>
                </a:solidFill>
              </a:rPr>
              <a:t>03/09/20XX</a:t>
            </a:r>
          </a:p>
        </p:txBody>
      </p:sp>
      <p:sp>
        <p:nvSpPr>
          <p:cNvPr id="5" name="Espace réservé du pied de page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fr-FR" noProof="0">
                <a:solidFill>
                  <a:prstClr val="black">
                    <a:tint val="75000"/>
                  </a:prstClr>
                </a:solidFill>
              </a:rPr>
              <a:t>Titre de la présentation</a:t>
            </a:r>
          </a:p>
        </p:txBody>
      </p:sp>
      <p:sp>
        <p:nvSpPr>
          <p:cNvPr id="6" name="Espace réservé du numéro de diapositive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r-FR" noProof="0" smtClean="0">
                <a:solidFill>
                  <a:prstClr val="black">
                    <a:tint val="75000"/>
                  </a:prstClr>
                </a:solidFill>
              </a:rPr>
              <a:pPr rtl="0">
                <a:defRPr/>
              </a:pPr>
              <a:t>‹N°›</a:t>
            </a:fld>
            <a:endParaRPr lang="fr-FR" noProof="0">
              <a:solidFill>
                <a:prstClr val="black">
                  <a:tint val="75000"/>
                </a:prstClr>
              </a:solidFill>
            </a:endParaRPr>
          </a:p>
        </p:txBody>
      </p:sp>
      <p:sp>
        <p:nvSpPr>
          <p:cNvPr id="10" name="Ovale 9">
            <a:extLst>
              <a:ext uri="{FF2B5EF4-FFF2-40B4-BE49-F238E27FC236}">
                <a16:creationId xmlns:a16="http://schemas.microsoft.com/office/drawing/2014/main" id="{E8E71C73-7BAD-4838-88C1-42E045A9D179}"/>
              </a:ext>
            </a:extLst>
          </p:cNvPr>
          <p:cNvSpPr/>
          <p:nvPr userDrawn="1"/>
        </p:nvSpPr>
        <p:spPr>
          <a:xfrm>
            <a:off x="7687216" y="1555068"/>
            <a:ext cx="614477"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5692567" y="4034393"/>
            <a:ext cx="657528"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77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itation avec image">
    <p:bg>
      <p:bgPr>
        <a:solidFill>
          <a:schemeClr val="tx1"/>
        </a:solidFill>
        <a:effectLst/>
      </p:bgPr>
    </p:bg>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9144000" cy="6858000"/>
          </a:xfrm>
        </p:spPr>
        <p:txBody>
          <a:bodyPr rtlCol="0"/>
          <a:lstStyle>
            <a:lvl1pPr>
              <a:buNone/>
              <a:defRPr>
                <a:solidFill>
                  <a:schemeClr val="bg1"/>
                </a:solidFill>
              </a:defRPr>
            </a:lvl1pPr>
          </a:lstStyle>
          <a:p>
            <a:pPr rtl="0"/>
            <a:r>
              <a:rPr lang="fr-FR" noProof="0"/>
              <a:t>Cliquez sur l'icône pour ajouter une image</a:t>
            </a:r>
          </a:p>
        </p:txBody>
      </p:sp>
      <p:sp>
        <p:nvSpPr>
          <p:cNvPr id="10" name="Titre 9">
            <a:extLst>
              <a:ext uri="{FF2B5EF4-FFF2-40B4-BE49-F238E27FC236}">
                <a16:creationId xmlns:a16="http://schemas.microsoft.com/office/drawing/2014/main" id="{10EC23F5-CD2E-4207-A4E6-73BDFF74D868}"/>
              </a:ext>
            </a:extLst>
          </p:cNvPr>
          <p:cNvSpPr>
            <a:spLocks noGrp="1"/>
          </p:cNvSpPr>
          <p:nvPr>
            <p:ph type="title"/>
          </p:nvPr>
        </p:nvSpPr>
        <p:spPr>
          <a:xfrm>
            <a:off x="2333625" y="370600"/>
            <a:ext cx="444288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3000">
                <a:solidFill>
                  <a:schemeClr val="tx1"/>
                </a:solidFill>
              </a:defRPr>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2681478" y="4379976"/>
            <a:ext cx="3778758" cy="713232"/>
          </a:xfrm>
        </p:spPr>
        <p:txBody>
          <a:bodyPr rtlCol="0"/>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fr-FR" noProof="0"/>
              <a:t>Modifiez les styles du texte</a:t>
            </a:r>
          </a:p>
        </p:txBody>
      </p:sp>
      <p:sp>
        <p:nvSpPr>
          <p:cNvPr id="11" name="Espace réservé de la date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fr-FR" noProof="0"/>
              <a:t>03/09/20XX</a:t>
            </a:r>
          </a:p>
        </p:txBody>
      </p:sp>
      <p:sp>
        <p:nvSpPr>
          <p:cNvPr id="12" name="Espace réservé du pied de page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fr-FR" noProof="0"/>
              <a:t>Titre de la présentation</a:t>
            </a:r>
          </a:p>
        </p:txBody>
      </p:sp>
      <p:sp>
        <p:nvSpPr>
          <p:cNvPr id="13" name="Espace réservé du numéro de diapositive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fr-FR" noProof="0" smtClean="0"/>
              <a:pPr rtl="0">
                <a:defRPr/>
              </a:pPr>
              <a:t>‹N°›</a:t>
            </a:fld>
            <a:endParaRPr lang="fr-FR" noProof="0"/>
          </a:p>
        </p:txBody>
      </p:sp>
    </p:spTree>
    <p:extLst>
      <p:ext uri="{BB962C8B-B14F-4D97-AF65-F5344CB8AC3E}">
        <p14:creationId xmlns:p14="http://schemas.microsoft.com/office/powerpoint/2010/main" val="1870324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avec 2 images moyennes">
    <p:spTree>
      <p:nvGrpSpPr>
        <p:cNvPr id="1" name=""/>
        <p:cNvGrpSpPr/>
        <p:nvPr/>
      </p:nvGrpSpPr>
      <p:grpSpPr>
        <a:xfrm>
          <a:off x="0" y="0"/>
          <a:ext cx="0" cy="0"/>
          <a:chOff x="0" y="0"/>
          <a:chExt cx="0" cy="0"/>
        </a:xfrm>
      </p:grpSpPr>
      <p:sp>
        <p:nvSpPr>
          <p:cNvPr id="20" name="Espace réservé d’image 19">
            <a:extLst>
              <a:ext uri="{FF2B5EF4-FFF2-40B4-BE49-F238E27FC236}">
                <a16:creationId xmlns:a16="http://schemas.microsoft.com/office/drawing/2014/main" id="{FAA9DFF3-1B49-48A9-BF8A-57DD7D07CFAF}"/>
              </a:ext>
            </a:extLst>
          </p:cNvPr>
          <p:cNvSpPr>
            <a:spLocks noGrp="1"/>
          </p:cNvSpPr>
          <p:nvPr>
            <p:ph type="pic" sz="quarter" idx="14"/>
          </p:nvPr>
        </p:nvSpPr>
        <p:spPr>
          <a:xfrm>
            <a:off x="5925944" y="2727730"/>
            <a:ext cx="3218055"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350"/>
            </a:lvl1pPr>
          </a:lstStyle>
          <a:p>
            <a:pPr rtl="0"/>
            <a:r>
              <a:rPr lang="fr-FR" noProof="0"/>
              <a:t>Cliquez sur l'icône pour ajouter une image</a:t>
            </a:r>
          </a:p>
        </p:txBody>
      </p:sp>
      <p:sp>
        <p:nvSpPr>
          <p:cNvPr id="21" name="Espace réservé d’image 20">
            <a:extLst>
              <a:ext uri="{FF2B5EF4-FFF2-40B4-BE49-F238E27FC236}">
                <a16:creationId xmlns:a16="http://schemas.microsoft.com/office/drawing/2014/main" id="{5CFEFC13-B998-4A6F-A7ED-411E266D288C}"/>
              </a:ext>
            </a:extLst>
          </p:cNvPr>
          <p:cNvSpPr>
            <a:spLocks noGrp="1"/>
          </p:cNvSpPr>
          <p:nvPr>
            <p:ph type="pic" sz="quarter" idx="13"/>
          </p:nvPr>
        </p:nvSpPr>
        <p:spPr>
          <a:xfrm>
            <a:off x="4696207" y="1"/>
            <a:ext cx="2639483"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350"/>
            </a:lvl1pPr>
          </a:lstStyle>
          <a:p>
            <a:pPr rtl="0"/>
            <a:r>
              <a:rPr lang="fr-FR" noProof="0"/>
              <a:t>Cliquez sur l'icône pour ajouter une image</a:t>
            </a:r>
          </a:p>
        </p:txBody>
      </p:sp>
      <p:sp>
        <p:nvSpPr>
          <p:cNvPr id="10" name="Ovale 9">
            <a:extLst>
              <a:ext uri="{FF2B5EF4-FFF2-40B4-BE49-F238E27FC236}">
                <a16:creationId xmlns:a16="http://schemas.microsoft.com/office/drawing/2014/main" id="{B7BFFB5A-A05C-4B0C-905C-5884361304B2}"/>
              </a:ext>
            </a:extLst>
          </p:cNvPr>
          <p:cNvSpPr/>
          <p:nvPr userDrawn="1"/>
        </p:nvSpPr>
        <p:spPr>
          <a:xfrm>
            <a:off x="7815427" y="1364733"/>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4022955"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0E11BF3-02E8-4EB7-818E-652B82CF2C9D}"/>
              </a:ext>
            </a:extLst>
          </p:cNvPr>
          <p:cNvSpPr>
            <a:spLocks noGrp="1"/>
          </p:cNvSpPr>
          <p:nvPr>
            <p:ph type="title"/>
          </p:nvPr>
        </p:nvSpPr>
        <p:spPr>
          <a:xfrm>
            <a:off x="630936" y="365760"/>
            <a:ext cx="3840480" cy="1325880"/>
          </a:xfrm>
        </p:spPr>
        <p:txBody>
          <a:bodyPr rtlCol="0"/>
          <a:lstStyle/>
          <a:p>
            <a:pPr rtl="0"/>
            <a:r>
              <a:rPr lang="fr-FR" noProof="0"/>
              <a:t>Modifiez le style du titre</a:t>
            </a:r>
          </a:p>
        </p:txBody>
      </p:sp>
      <p:sp>
        <p:nvSpPr>
          <p:cNvPr id="3" name="Espace réservé de la date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fr-FR" noProof="0">
                <a:solidFill>
                  <a:prstClr val="black">
                    <a:tint val="75000"/>
                  </a:prstClr>
                </a:solidFill>
              </a:rPr>
              <a:t>03/09/20XX</a:t>
            </a:r>
          </a:p>
        </p:txBody>
      </p:sp>
      <p:sp>
        <p:nvSpPr>
          <p:cNvPr id="4" name="Espace réservé du pied de page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fr-FR" noProof="0">
                <a:solidFill>
                  <a:prstClr val="black">
                    <a:tint val="75000"/>
                  </a:prstClr>
                </a:solidFill>
              </a:rPr>
              <a:t>Titre de la présentation</a:t>
            </a:r>
          </a:p>
        </p:txBody>
      </p:sp>
      <p:sp>
        <p:nvSpPr>
          <p:cNvPr id="5" name="Espace réservé du numéro de diapositive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r-FR" noProof="0" smtClean="0">
                <a:solidFill>
                  <a:prstClr val="black">
                    <a:tint val="75000"/>
                  </a:prstClr>
                </a:solidFill>
              </a:rPr>
              <a:pPr rtl="0">
                <a:defRPr/>
              </a:pPr>
              <a:t>‹N°›</a:t>
            </a:fld>
            <a:endParaRPr lang="fr-FR" noProof="0">
              <a:solidFill>
                <a:prstClr val="black">
                  <a:tint val="75000"/>
                </a:prstClr>
              </a:solidFill>
            </a:endParaRPr>
          </a:p>
        </p:txBody>
      </p:sp>
      <p:sp>
        <p:nvSpPr>
          <p:cNvPr id="8" name="Espace réservé du contenu 2">
            <a:extLst>
              <a:ext uri="{FF2B5EF4-FFF2-40B4-BE49-F238E27FC236}">
                <a16:creationId xmlns:a16="http://schemas.microsoft.com/office/drawing/2014/main" id="{4753B078-30BA-4AB9-A020-EE8D9404B69E}"/>
              </a:ext>
            </a:extLst>
          </p:cNvPr>
          <p:cNvSpPr>
            <a:spLocks noGrp="1"/>
          </p:cNvSpPr>
          <p:nvPr>
            <p:ph idx="1" hasCustomPrompt="1"/>
          </p:nvPr>
        </p:nvSpPr>
        <p:spPr>
          <a:xfrm>
            <a:off x="630936" y="1828800"/>
            <a:ext cx="3819906" cy="4352544"/>
          </a:xfrm>
        </p:spPr>
        <p:txBody>
          <a:bodyPr rtlCol="0"/>
          <a:lstStyle>
            <a:lvl1pPr marL="0" indent="0">
              <a:buNone/>
              <a:defRPr sz="1800"/>
            </a:lvl1pPr>
            <a:lvl2pPr marL="171450">
              <a:defRPr/>
            </a:lvl2pPr>
            <a:lvl3pPr marL="342900">
              <a:defRPr/>
            </a:lvl3pPr>
            <a:lvl4pPr marL="514350">
              <a:defRPr/>
            </a:lvl4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Tree>
    <p:extLst>
      <p:ext uri="{BB962C8B-B14F-4D97-AF65-F5344CB8AC3E}">
        <p14:creationId xmlns:p14="http://schemas.microsoft.com/office/powerpoint/2010/main" val="539404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2642EAF0-DE94-4F90-82E3-6F316AA8353A}"/>
              </a:ext>
            </a:extLst>
          </p:cNvPr>
          <p:cNvSpPr/>
          <p:nvPr userDrawn="1"/>
        </p:nvSpPr>
        <p:spPr>
          <a:xfrm>
            <a:off x="530545"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D22D7888-22FA-4AA1-9BA4-CC61D6643D47}"/>
              </a:ext>
            </a:extLst>
          </p:cNvPr>
          <p:cNvSpPr/>
          <p:nvPr userDrawn="1"/>
        </p:nvSpPr>
        <p:spPr>
          <a:xfrm flipH="1">
            <a:off x="397897" y="1"/>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orme libre : Forme 13">
            <a:extLst>
              <a:ext uri="{FF2B5EF4-FFF2-40B4-BE49-F238E27FC236}">
                <a16:creationId xmlns:a16="http://schemas.microsoft.com/office/drawing/2014/main" id="{EBB6E464-8999-4773-A1F2-E6CAA990E572}"/>
              </a:ext>
            </a:extLst>
          </p:cNvPr>
          <p:cNvSpPr/>
          <p:nvPr userDrawn="1"/>
        </p:nvSpPr>
        <p:spPr>
          <a:xfrm flipH="1">
            <a:off x="2971134"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orme libre : Forme 15">
            <a:extLst>
              <a:ext uri="{FF2B5EF4-FFF2-40B4-BE49-F238E27FC236}">
                <a16:creationId xmlns:a16="http://schemas.microsoft.com/office/drawing/2014/main" id="{CE9CE183-B21E-41EB-A082-DF9C3AD659D5}"/>
              </a:ext>
            </a:extLst>
          </p:cNvPr>
          <p:cNvSpPr/>
          <p:nvPr userDrawn="1"/>
        </p:nvSpPr>
        <p:spPr>
          <a:xfrm flipH="1">
            <a:off x="0" y="2936831"/>
            <a:ext cx="119806"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orme libre : Forme 17">
            <a:extLst>
              <a:ext uri="{FF2B5EF4-FFF2-40B4-BE49-F238E27FC236}">
                <a16:creationId xmlns:a16="http://schemas.microsoft.com/office/drawing/2014/main" id="{1EA14BE8-FDD0-4434-9C3E-BFF78C22D9E3}"/>
              </a:ext>
            </a:extLst>
          </p:cNvPr>
          <p:cNvSpPr/>
          <p:nvPr userDrawn="1"/>
        </p:nvSpPr>
        <p:spPr>
          <a:xfrm flipH="1">
            <a:off x="0" y="5835650"/>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orme libre : Forme 19">
            <a:extLst>
              <a:ext uri="{FF2B5EF4-FFF2-40B4-BE49-F238E27FC236}">
                <a16:creationId xmlns:a16="http://schemas.microsoft.com/office/drawing/2014/main" id="{5C76330B-4C5E-463F-921A-D91F1F1F6049}"/>
              </a:ext>
            </a:extLst>
          </p:cNvPr>
          <p:cNvSpPr/>
          <p:nvPr userDrawn="1"/>
        </p:nvSpPr>
        <p:spPr>
          <a:xfrm flipH="1">
            <a:off x="2553792" y="5717906"/>
            <a:ext cx="1328707"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orme libre : Forme 21">
            <a:extLst>
              <a:ext uri="{FF2B5EF4-FFF2-40B4-BE49-F238E27FC236}">
                <a16:creationId xmlns:a16="http://schemas.microsoft.com/office/drawing/2014/main" id="{E494E364-7EA8-4D92-915D-75D1A3A67C07}"/>
              </a:ext>
            </a:extLst>
          </p:cNvPr>
          <p:cNvSpPr/>
          <p:nvPr userDrawn="1"/>
        </p:nvSpPr>
        <p:spPr>
          <a:xfrm flipH="1">
            <a:off x="3099729" y="6258756"/>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0E11BF3-02E8-4EB7-818E-652B82CF2C9D}"/>
              </a:ext>
            </a:extLst>
          </p:cNvPr>
          <p:cNvSpPr>
            <a:spLocks noGrp="1"/>
          </p:cNvSpPr>
          <p:nvPr>
            <p:ph type="title"/>
          </p:nvPr>
        </p:nvSpPr>
        <p:spPr>
          <a:xfrm>
            <a:off x="1042416" y="1234440"/>
            <a:ext cx="2427732" cy="4069080"/>
          </a:xfrm>
        </p:spPr>
        <p:txBody>
          <a:bodyPr rtlCol="0"/>
          <a:lstStyle>
            <a:lvl1pPr algn="ctr">
              <a:defRPr>
                <a:solidFill>
                  <a:schemeClr val="bg1"/>
                </a:solidFill>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254D3190-B78C-42F1-9D62-F523886BBE51}"/>
              </a:ext>
            </a:extLst>
          </p:cNvPr>
          <p:cNvSpPr>
            <a:spLocks noGrp="1"/>
          </p:cNvSpPr>
          <p:nvPr>
            <p:ph type="dt" sz="half" idx="10"/>
          </p:nvPr>
        </p:nvSpPr>
        <p:spPr>
          <a:xfrm>
            <a:off x="1261872" y="6356351"/>
            <a:ext cx="1159002" cy="365125"/>
          </a:xfrm>
        </p:spPr>
        <p:txBody>
          <a:bodyPr rtlCol="0"/>
          <a:lstStyle>
            <a:lvl1pPr>
              <a:defRPr>
                <a:latin typeface="+mn-lt"/>
              </a:defRPr>
            </a:lvl1pPr>
          </a:lstStyle>
          <a:p>
            <a:pPr rtl="0">
              <a:defRPr/>
            </a:pPr>
            <a:r>
              <a:rPr lang="fr-FR" noProof="0">
                <a:solidFill>
                  <a:prstClr val="black">
                    <a:tint val="75000"/>
                  </a:prstClr>
                </a:solidFill>
              </a:rPr>
              <a:t>03/09/20XX</a:t>
            </a:r>
          </a:p>
        </p:txBody>
      </p:sp>
      <p:sp>
        <p:nvSpPr>
          <p:cNvPr id="4" name="Espace réservé du pied de page 3">
            <a:extLst>
              <a:ext uri="{FF2B5EF4-FFF2-40B4-BE49-F238E27FC236}">
                <a16:creationId xmlns:a16="http://schemas.microsoft.com/office/drawing/2014/main" id="{EA381C40-F9FC-4D58-8508-F0632DF5A018}"/>
              </a:ext>
            </a:extLst>
          </p:cNvPr>
          <p:cNvSpPr>
            <a:spLocks noGrp="1"/>
          </p:cNvSpPr>
          <p:nvPr>
            <p:ph type="ftr" sz="quarter" idx="11"/>
          </p:nvPr>
        </p:nvSpPr>
        <p:spPr>
          <a:xfrm>
            <a:off x="4574286" y="6356351"/>
            <a:ext cx="3086100" cy="365125"/>
          </a:xfrm>
        </p:spPr>
        <p:txBody>
          <a:bodyPr rtlCol="0"/>
          <a:lstStyle>
            <a:lvl1pPr algn="l">
              <a:defRPr>
                <a:latin typeface="+mn-lt"/>
              </a:defRPr>
            </a:lvl1pPr>
          </a:lstStyle>
          <a:p>
            <a:pPr algn="l" rtl="0">
              <a:defRPr/>
            </a:pPr>
            <a:r>
              <a:rPr lang="fr-FR" noProof="0">
                <a:solidFill>
                  <a:prstClr val="black">
                    <a:tint val="75000"/>
                  </a:prstClr>
                </a:solidFill>
              </a:rPr>
              <a:t>Titre de la présentation</a:t>
            </a:r>
          </a:p>
        </p:txBody>
      </p:sp>
      <p:sp>
        <p:nvSpPr>
          <p:cNvPr id="5" name="Espace réservé du numéro de diapositive 4">
            <a:extLst>
              <a:ext uri="{FF2B5EF4-FFF2-40B4-BE49-F238E27FC236}">
                <a16:creationId xmlns:a16="http://schemas.microsoft.com/office/drawing/2014/main" id="{2101CBCC-4CC2-49BD-B155-01E0F4D798BE}"/>
              </a:ext>
            </a:extLst>
          </p:cNvPr>
          <p:cNvSpPr>
            <a:spLocks noGrp="1"/>
          </p:cNvSpPr>
          <p:nvPr>
            <p:ph type="sldNum" sz="quarter" idx="12"/>
          </p:nvPr>
        </p:nvSpPr>
        <p:spPr>
          <a:xfrm>
            <a:off x="7879842" y="6356351"/>
            <a:ext cx="637794" cy="365125"/>
          </a:xfrm>
        </p:spPr>
        <p:txBody>
          <a:bodyPr rtlCol="0"/>
          <a:lstStyle>
            <a:lvl1pPr>
              <a:defRPr>
                <a:latin typeface="+mn-lt"/>
              </a:defRPr>
            </a:lvl1pPr>
          </a:lstStyle>
          <a:p>
            <a:pPr rtl="0">
              <a:defRPr/>
            </a:pPr>
            <a:fld id="{D76B855D-E9CC-4FF8-AD85-6CDC7B89A0DE}" type="slidenum">
              <a:rPr lang="fr-FR" noProof="0" smtClean="0">
                <a:solidFill>
                  <a:prstClr val="black">
                    <a:tint val="75000"/>
                  </a:prstClr>
                </a:solidFill>
              </a:rPr>
              <a:pPr rtl="0">
                <a:defRPr/>
              </a:pPr>
              <a:t>‹N°›</a:t>
            </a:fld>
            <a:endParaRPr lang="fr-FR" noProof="0">
              <a:solidFill>
                <a:prstClr val="black">
                  <a:tint val="75000"/>
                </a:prstClr>
              </a:solidFill>
            </a:endParaRPr>
          </a:p>
        </p:txBody>
      </p:sp>
      <p:sp>
        <p:nvSpPr>
          <p:cNvPr id="8" name="Espace réservé du contenu 2">
            <a:extLst>
              <a:ext uri="{FF2B5EF4-FFF2-40B4-BE49-F238E27FC236}">
                <a16:creationId xmlns:a16="http://schemas.microsoft.com/office/drawing/2014/main" id="{4753B078-30BA-4AB9-A020-EE8D9404B69E}"/>
              </a:ext>
            </a:extLst>
          </p:cNvPr>
          <p:cNvSpPr>
            <a:spLocks noGrp="1"/>
          </p:cNvSpPr>
          <p:nvPr>
            <p:ph idx="1" hasCustomPrompt="1"/>
          </p:nvPr>
        </p:nvSpPr>
        <p:spPr>
          <a:xfrm>
            <a:off x="4999482" y="2551176"/>
            <a:ext cx="3531870" cy="1755648"/>
          </a:xfrm>
        </p:spPr>
        <p:txBody>
          <a:bodyPr rtlCol="0"/>
          <a:lstStyle>
            <a:lvl1pPr marL="0" indent="0">
              <a:buNone/>
              <a:defRPr sz="1800"/>
            </a:lvl1pPr>
            <a:lvl2pPr marL="171450">
              <a:defRPr sz="1350"/>
            </a:lvl2pPr>
            <a:lvl3pPr marL="342900">
              <a:defRPr sz="1350"/>
            </a:lvl3pPr>
          </a:lstStyle>
          <a:p>
            <a:pPr lvl="0" rtl="0"/>
            <a:r>
              <a:rPr lang="fr-FR" noProof="0"/>
              <a:t>Modifiez les styles du texte du masque</a:t>
            </a:r>
          </a:p>
          <a:p>
            <a:pPr lvl="1" rtl="0"/>
            <a:r>
              <a:rPr lang="fr-FR" noProof="0"/>
              <a:t>Deuxième niveau</a:t>
            </a:r>
          </a:p>
          <a:p>
            <a:pPr lvl="2" rtl="0"/>
            <a:r>
              <a:rPr lang="fr-FR" noProof="0"/>
              <a:t>Troisième niveau</a:t>
            </a:r>
          </a:p>
        </p:txBody>
      </p:sp>
    </p:spTree>
    <p:extLst>
      <p:ext uri="{BB962C8B-B14F-4D97-AF65-F5344CB8AC3E}">
        <p14:creationId xmlns:p14="http://schemas.microsoft.com/office/powerpoint/2010/main" val="102659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fr-FR" noProof="0">
                <a:solidFill>
                  <a:prstClr val="black">
                    <a:tint val="75000"/>
                  </a:prstClr>
                </a:solidFill>
              </a:rPr>
              <a:t>03/09/20XX</a:t>
            </a:r>
          </a:p>
        </p:txBody>
      </p:sp>
      <p:sp>
        <p:nvSpPr>
          <p:cNvPr id="3" name="Espace réservé du pied de page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fr-FR" noProof="0">
                <a:solidFill>
                  <a:prstClr val="black">
                    <a:tint val="75000"/>
                  </a:prstClr>
                </a:solidFill>
              </a:rPr>
              <a:t>Titre de la présentation</a:t>
            </a:r>
          </a:p>
        </p:txBody>
      </p:sp>
      <p:sp>
        <p:nvSpPr>
          <p:cNvPr id="4" name="Espace réservé du numéro de diapositive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fr-FR" noProof="0" smtClean="0">
                <a:solidFill>
                  <a:prstClr val="black">
                    <a:tint val="75000"/>
                  </a:prstClr>
                </a:solidFill>
              </a:rPr>
              <a:pPr rtl="0">
                <a:defRPr/>
              </a:pPr>
              <a:t>‹N°›</a:t>
            </a:fld>
            <a:endParaRPr lang="fr-FR" noProof="0">
              <a:solidFill>
                <a:prstClr val="black">
                  <a:tint val="75000"/>
                </a:prstClr>
              </a:solidFill>
            </a:endParaRPr>
          </a:p>
        </p:txBody>
      </p:sp>
      <p:sp>
        <p:nvSpPr>
          <p:cNvPr id="5" name="Forme libre : Forme 4">
            <a:extLst>
              <a:ext uri="{FF2B5EF4-FFF2-40B4-BE49-F238E27FC236}">
                <a16:creationId xmlns:a16="http://schemas.microsoft.com/office/drawing/2014/main" id="{AA5ED585-FEBB-4DAD-84C0-97BEE6C360C3}"/>
              </a:ext>
            </a:extLst>
          </p:cNvPr>
          <p:cNvSpPr/>
          <p:nvPr/>
        </p:nvSpPr>
        <p:spPr>
          <a:xfrm rot="16200000">
            <a:off x="-508875" y="4961136"/>
            <a:ext cx="173740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rme libre : Forme 5">
            <a:extLst>
              <a:ext uri="{FF2B5EF4-FFF2-40B4-BE49-F238E27FC236}">
                <a16:creationId xmlns:a16="http://schemas.microsoft.com/office/drawing/2014/main" id="{EF6AC352-A720-4DB3-87CA-A33B0607CA2F}"/>
              </a:ext>
            </a:extLst>
          </p:cNvPr>
          <p:cNvSpPr/>
          <p:nvPr/>
        </p:nvSpPr>
        <p:spPr>
          <a:xfrm>
            <a:off x="7870825" y="2"/>
            <a:ext cx="636996"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r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98104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10365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fr-FR"/>
              <a:t>Modifiez le style du titre</a:t>
            </a:r>
            <a:endParaRPr lang="en-US"/>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6445251" y="6272785"/>
            <a:ext cx="1983232" cy="365125"/>
          </a:xfrm>
        </p:spPr>
        <p:txBody>
          <a:bodyPr/>
          <a:lstStyle/>
          <a:p>
            <a:fld id="{73302334-7E8B-4320-A1E2-4B05AC15A670}" type="datetimeFigureOut">
              <a:rPr lang="fr-FR" smtClean="0"/>
              <a:pPr/>
              <a:t>28/10/2024</a:t>
            </a:fld>
            <a:endParaRPr lang="fr-FR"/>
          </a:p>
        </p:txBody>
      </p:sp>
      <p:sp>
        <p:nvSpPr>
          <p:cNvPr id="5" name="Footer Placeholder 4"/>
          <p:cNvSpPr>
            <a:spLocks noGrp="1"/>
          </p:cNvSpPr>
          <p:nvPr>
            <p:ph type="ftr" sz="quarter" idx="11"/>
          </p:nvPr>
        </p:nvSpPr>
        <p:spPr>
          <a:xfrm>
            <a:off x="1637031" y="6272785"/>
            <a:ext cx="4745736" cy="365125"/>
          </a:xfrm>
        </p:spPr>
        <p:txBody>
          <a:bodyPr/>
          <a:lstStyle/>
          <a:p>
            <a:endParaRPr lang="fr-F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108582E2-60D7-40E7-AECB-CED9E7320F8D}" type="slidenum">
              <a:rPr lang="fr-FR" smtClean="0"/>
              <a:pPr/>
              <a:t>‹N°›</a:t>
            </a:fld>
            <a:endParaRPr lang="fr-FR"/>
          </a:p>
        </p:txBody>
      </p:sp>
    </p:spTree>
    <p:extLst>
      <p:ext uri="{BB962C8B-B14F-4D97-AF65-F5344CB8AC3E}">
        <p14:creationId xmlns:p14="http://schemas.microsoft.com/office/powerpoint/2010/main" val="11253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99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9396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32553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291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fr-FR"/>
              <a:t>Modifiez le style du titre</a:t>
            </a:r>
            <a:endParaRPr lang="en-US"/>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FR" smtClean="0"/>
              <a:pPr/>
              <a:t>28/10/2024</a:t>
            </a:fld>
            <a:endParaRPr lang="fr-FR"/>
          </a:p>
        </p:txBody>
      </p:sp>
      <p:sp>
        <p:nvSpPr>
          <p:cNvPr id="6" name="Footer Placeholder 5"/>
          <p:cNvSpPr>
            <a:spLocks noGrp="1"/>
          </p:cNvSpPr>
          <p:nvPr>
            <p:ph type="ftr" sz="quarter" idx="11"/>
          </p:nvPr>
        </p:nvSpPr>
        <p:spPr/>
        <p:txBody>
          <a:bodyPr/>
          <a:lstStyle/>
          <a:p>
            <a:endParaRPr lang="fr-F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65603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fld id="{73302334-7E8B-4320-A1E2-4B05AC15A670}" type="datetimeFigureOut">
              <a:rPr lang="fr-FR" smtClean="0"/>
              <a:pPr/>
              <a:t>28/10/2024</a:t>
            </a:fld>
            <a:endParaRPr lang="fr-F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13423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8">
                <a:duotone>
                  <a:schemeClr val="accent2">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pPr rtl="0">
              <a:defRPr/>
            </a:pPr>
            <a:r>
              <a:rPr lang="fr-FR" noProof="0">
                <a:solidFill>
                  <a:prstClr val="black">
                    <a:tint val="75000"/>
                  </a:prstClr>
                </a:solidFill>
              </a:rPr>
              <a:t>03/09/20XX</a:t>
            </a: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pPr rtl="0">
              <a:defRPr/>
            </a:pPr>
            <a:r>
              <a:rPr lang="fr-FR" noProof="0">
                <a:solidFill>
                  <a:prstClr val="black">
                    <a:tint val="75000"/>
                  </a:prstClr>
                </a:solidFill>
              </a:rPr>
              <a:t>Titre de la présentation</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pPr rtl="0">
              <a:defRPr/>
            </a:pPr>
            <a:fld id="{D76B855D-E9CC-4FF8-AD85-6CDC7B89A0DE}" type="slidenum">
              <a:rPr lang="fr-FR" noProof="0" smtClean="0">
                <a:solidFill>
                  <a:prstClr val="black">
                    <a:tint val="75000"/>
                  </a:prstClr>
                </a:solidFill>
              </a:rPr>
              <a:pPr rtl="0">
                <a:defRPr/>
              </a:pPr>
              <a:t>‹N°›</a:t>
            </a:fld>
            <a:endParaRPr lang="fr-FR" noProof="0">
              <a:solidFill>
                <a:prstClr val="black">
                  <a:tint val="75000"/>
                </a:prstClr>
              </a:solidFill>
            </a:endParaRPr>
          </a:p>
        </p:txBody>
      </p:sp>
    </p:spTree>
    <p:extLst>
      <p:ext uri="{BB962C8B-B14F-4D97-AF65-F5344CB8AC3E}">
        <p14:creationId xmlns:p14="http://schemas.microsoft.com/office/powerpoint/2010/main" val="265126957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663" r:id="rId12"/>
    <p:sldLayoutId id="2147483667" r:id="rId13"/>
    <p:sldLayoutId id="2147483671" r:id="rId14"/>
    <p:sldLayoutId id="2147483672" r:id="rId15"/>
    <p:sldLayoutId id="2147483674" r:id="rId16"/>
  </p:sldLayoutIdLst>
  <p:hf hdr="0"/>
  <p:txStyles>
    <p:titleStyle>
      <a:lvl1pPr algn="l" defTabSz="914400" rtl="0" eaLnBrk="1" latinLnBrk="0" hangingPunct="1">
        <a:lnSpc>
          <a:spcPct val="90000"/>
        </a:lnSpc>
        <a:spcBef>
          <a:spcPct val="0"/>
        </a:spcBef>
        <a:buNone/>
        <a:defRPr sz="4200" b="1" kern="1200" cap="none"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microsoft.com/office/2007/relationships/hdphoto" Target="../media/hdphoto1.wdp"/><Relationship Id="rId7" Type="http://schemas.openxmlformats.org/officeDocument/2006/relationships/diagramData" Target="../diagrams/data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microsoft.com/office/2007/relationships/hdphoto" Target="../media/hdphoto2.wdp"/><Relationship Id="rId10" Type="http://schemas.openxmlformats.org/officeDocument/2006/relationships/diagramColors" Target="../diagrams/colors4.xml"/><Relationship Id="rId4" Type="http://schemas.openxmlformats.org/officeDocument/2006/relationships/image" Target="../media/image4.pn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microsoft.com/office/2007/relationships/hdphoto" Target="../media/hdphoto1.wdp"/><Relationship Id="rId7" Type="http://schemas.openxmlformats.org/officeDocument/2006/relationships/diagramLayout" Target="../diagrams/layou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microsoft.com/office/2007/relationships/hdphoto" Target="../media/hdphoto2.wdp"/><Relationship Id="rId10" Type="http://schemas.microsoft.com/office/2007/relationships/diagramDrawing" Target="../diagrams/drawing5.xml"/><Relationship Id="rId4" Type="http://schemas.openxmlformats.org/officeDocument/2006/relationships/image" Target="../media/image4.pn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hdphoto" Target="../media/hdphoto1.wdp"/><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5" Type="http://schemas.microsoft.com/office/2007/relationships/hdphoto" Target="../media/hdphoto2.wdp"/><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microsoft.com/office/2007/relationships/hdphoto" Target="../media/hdphoto1.wdp"/><Relationship Id="rId7"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microsoft.com/office/2007/relationships/hdphoto" Target="../media/hdphoto2.wdp"/><Relationship Id="rId10" Type="http://schemas.openxmlformats.org/officeDocument/2006/relationships/diagramColors" Target="../diagrams/colors2.xml"/><Relationship Id="rId4" Type="http://schemas.openxmlformats.org/officeDocument/2006/relationships/image" Target="../media/image4.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1.wdp"/><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9" name="Rectangle 1408">
            <a:extLst>
              <a:ext uri="{FF2B5EF4-FFF2-40B4-BE49-F238E27FC236}">
                <a16:creationId xmlns:a16="http://schemas.microsoft.com/office/drawing/2014/main" id="{3D47A72F-BA8E-4A24-B4E7-97C8128E6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1" name="Rectangle 1410">
            <a:extLst>
              <a:ext uri="{FF2B5EF4-FFF2-40B4-BE49-F238E27FC236}">
                <a16:creationId xmlns:a16="http://schemas.microsoft.com/office/drawing/2014/main" id="{28FB0F44-8EA8-4E30-B60C-8859399B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Rectangle 1412">
            <a:extLst>
              <a:ext uri="{FF2B5EF4-FFF2-40B4-BE49-F238E27FC236}">
                <a16:creationId xmlns:a16="http://schemas.microsoft.com/office/drawing/2014/main" id="{0080F13D-3FDA-4885-89F4-0A0CC2C8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4" y="1110053"/>
            <a:ext cx="4973574"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788670" y="1432223"/>
            <a:ext cx="4621549" cy="3357976"/>
          </a:xfrm>
        </p:spPr>
        <p:txBody>
          <a:bodyPr anchor="ctr">
            <a:normAutofit/>
          </a:bodyPr>
          <a:lstStyle/>
          <a:p>
            <a:r>
              <a:rPr lang="fr-FR" sz="5400"/>
              <a:t>Programme d’activités du service de garde</a:t>
            </a:r>
          </a:p>
        </p:txBody>
      </p:sp>
      <p:sp>
        <p:nvSpPr>
          <p:cNvPr id="3" name="Sous-titre 2"/>
          <p:cNvSpPr>
            <a:spLocks noGrp="1"/>
          </p:cNvSpPr>
          <p:nvPr>
            <p:ph type="subTitle" idx="1"/>
          </p:nvPr>
        </p:nvSpPr>
        <p:spPr>
          <a:xfrm>
            <a:off x="802386" y="4790199"/>
            <a:ext cx="4607833" cy="668769"/>
          </a:xfrm>
        </p:spPr>
        <p:txBody>
          <a:bodyPr>
            <a:normAutofit/>
          </a:bodyPr>
          <a:lstStyle/>
          <a:p>
            <a:r>
              <a:rPr lang="fr-FR" sz="1400"/>
              <a:t>Centre de service scolaire des Patriotes</a:t>
            </a:r>
          </a:p>
          <a:p>
            <a:r>
              <a:rPr lang="fr-FR" sz="1400"/>
              <a:t>2024-2027</a:t>
            </a: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4" cstate="print"/>
          <a:srcRect l="18276" r="21345" b="-1"/>
          <a:stretch/>
        </p:blipFill>
        <p:spPr bwMode="auto">
          <a:xfrm>
            <a:off x="5664198" y="1105435"/>
            <a:ext cx="2791206" cy="4622834"/>
          </a:xfrm>
          <a:prstGeom prst="rect">
            <a:avLst/>
          </a:prstGeom>
          <a:noFill/>
        </p:spPr>
      </p:pic>
      <p:sp>
        <p:nvSpPr>
          <p:cNvPr id="1415" name="Rectangle 1414">
            <a:extLst>
              <a:ext uri="{FF2B5EF4-FFF2-40B4-BE49-F238E27FC236}">
                <a16:creationId xmlns:a16="http://schemas.microsoft.com/office/drawing/2014/main" id="{5BD7F258-92BF-45C1-BB02-2B1D15F98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7" name="Group 1416">
            <a:extLst>
              <a:ext uri="{FF2B5EF4-FFF2-40B4-BE49-F238E27FC236}">
                <a16:creationId xmlns:a16="http://schemas.microsoft.com/office/drawing/2014/main" id="{8286EDA9-6A65-4A7C-BA6A-787059505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5257800"/>
            <a:ext cx="810678" cy="1080902"/>
            <a:chOff x="9685338" y="4460675"/>
            <a:chExt cx="1080904" cy="1080902"/>
          </a:xfrm>
        </p:grpSpPr>
        <p:sp>
          <p:nvSpPr>
            <p:cNvPr id="1418" name="Oval 1417">
              <a:extLst>
                <a:ext uri="{FF2B5EF4-FFF2-40B4-BE49-F238E27FC236}">
                  <a16:creationId xmlns:a16="http://schemas.microsoft.com/office/drawing/2014/main" id="{BC7016A6-45C2-4A5F-99FA-B5264CE33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9" name="Oval 1418">
              <a:extLst>
                <a:ext uri="{FF2B5EF4-FFF2-40B4-BE49-F238E27FC236}">
                  <a16:creationId xmlns:a16="http://schemas.microsoft.com/office/drawing/2014/main" id="{489891CD-1F4E-414F-A525-FE61B55C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1" name="Oval 1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97F153-CFE7-AAA0-4E2F-2C68C20F7609}"/>
              </a:ext>
            </a:extLst>
          </p:cNvPr>
          <p:cNvSpPr>
            <a:spLocks noGrp="1"/>
          </p:cNvSpPr>
          <p:nvPr>
            <p:ph type="ctrTitle"/>
          </p:nvPr>
        </p:nvSpPr>
        <p:spPr>
          <a:xfrm>
            <a:off x="286710" y="512064"/>
            <a:ext cx="7848622" cy="1609344"/>
          </a:xfrm>
        </p:spPr>
        <p:txBody>
          <a:bodyPr vert="horz" lIns="91440" tIns="45720" rIns="91440" bIns="45720" rtlCol="0" anchor="ctr">
            <a:normAutofit/>
          </a:bodyPr>
          <a:lstStyle/>
          <a:p>
            <a:pPr>
              <a:lnSpc>
                <a:spcPct val="90000"/>
              </a:lnSpc>
            </a:pPr>
            <a:r>
              <a:rPr lang="en-US" sz="4200" cap="all">
                <a:blipFill>
                  <a:blip r:embed="rId6">
                    <a:extLst>
                      <a:ext uri="{28A0092B-C50C-407E-A947-70E740481C1C}">
                        <a14:useLocalDpi xmlns:a14="http://schemas.microsoft.com/office/drawing/2010/main" val="0"/>
                      </a:ext>
                    </a:extLst>
                  </a:blip>
                  <a:tile tx="6350" ty="-127000" sx="65000" sy="64000" flip="none" algn="tl"/>
                </a:blipFill>
              </a:rPr>
              <a:t>Nos types </a:t>
            </a:r>
            <a:r>
              <a:rPr lang="en-US" sz="4200" cap="all" err="1">
                <a:blipFill>
                  <a:blip r:embed="rId6">
                    <a:extLst>
                      <a:ext uri="{28A0092B-C50C-407E-A947-70E740481C1C}">
                        <a14:useLocalDpi xmlns:a14="http://schemas.microsoft.com/office/drawing/2010/main" val="0"/>
                      </a:ext>
                    </a:extLst>
                  </a:blip>
                  <a:tile tx="6350" ty="-127000" sx="65000" sy="64000" flip="none" algn="tl"/>
                </a:blipFill>
              </a:rPr>
              <a:t>d’activités</a:t>
            </a:r>
            <a:br>
              <a:rPr lang="en-US" sz="4200" cap="all">
                <a:blipFill>
                  <a:blip r:embed="rId6">
                    <a:extLst>
                      <a:ext uri="{28A0092B-C50C-407E-A947-70E740481C1C}">
                        <a14:useLocalDpi xmlns:a14="http://schemas.microsoft.com/office/drawing/2010/main" val="0"/>
                      </a:ext>
                    </a:extLst>
                  </a:blip>
                  <a:tile tx="6350" ty="-127000" sx="65000" sy="64000" flip="none" algn="tl"/>
                </a:blipFill>
              </a:rPr>
            </a:br>
            <a:endParaRPr lang="en-US" sz="4200" cap="all">
              <a:blipFill>
                <a:blip r:embed="rId6">
                  <a:extLst>
                    <a:ext uri="{28A0092B-C50C-407E-A947-70E740481C1C}">
                      <a14:useLocalDpi xmlns:a14="http://schemas.microsoft.com/office/drawing/2010/main" val="0"/>
                    </a:ext>
                  </a:extLst>
                </a:blip>
                <a:tile tx="6350" ty="-127000" sx="65000" sy="64000" flip="none" algn="tl"/>
              </a:blipFill>
            </a:endParaRPr>
          </a:p>
        </p:txBody>
      </p:sp>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Diagramme 3">
            <a:extLst>
              <a:ext uri="{FF2B5EF4-FFF2-40B4-BE49-F238E27FC236}">
                <a16:creationId xmlns:a16="http://schemas.microsoft.com/office/drawing/2014/main" id="{E2B4D5C5-CAF4-25D5-16AF-13585DF88F88}"/>
              </a:ext>
            </a:extLst>
          </p:cNvPr>
          <p:cNvGraphicFramePr/>
          <p:nvPr>
            <p:extLst>
              <p:ext uri="{D42A27DB-BD31-4B8C-83A1-F6EECF244321}">
                <p14:modId xmlns:p14="http://schemas.microsoft.com/office/powerpoint/2010/main" val="4063023827"/>
              </p:ext>
            </p:extLst>
          </p:nvPr>
        </p:nvGraphicFramePr>
        <p:xfrm>
          <a:off x="286709" y="1621410"/>
          <a:ext cx="6981357" cy="4949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0557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1" name="Oval 1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Diagramme 3">
            <a:extLst>
              <a:ext uri="{FF2B5EF4-FFF2-40B4-BE49-F238E27FC236}">
                <a16:creationId xmlns:a16="http://schemas.microsoft.com/office/drawing/2014/main" id="{E2B4D5C5-CAF4-25D5-16AF-13585DF88F88}"/>
              </a:ext>
            </a:extLst>
          </p:cNvPr>
          <p:cNvGraphicFramePr/>
          <p:nvPr>
            <p:extLst>
              <p:ext uri="{D42A27DB-BD31-4B8C-83A1-F6EECF244321}">
                <p14:modId xmlns:p14="http://schemas.microsoft.com/office/powerpoint/2010/main" val="2245650974"/>
              </p:ext>
            </p:extLst>
          </p:nvPr>
        </p:nvGraphicFramePr>
        <p:xfrm>
          <a:off x="701487" y="1403603"/>
          <a:ext cx="799002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5943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4866" y="2808157"/>
            <a:ext cx="3893819" cy="3170497"/>
          </a:xfrm>
        </p:spPr>
        <p:txBody>
          <a:bodyPr anchor="t">
            <a:normAutofit/>
          </a:bodyPr>
          <a:lstStyle/>
          <a:p>
            <a:pPr>
              <a:lnSpc>
                <a:spcPct val="50000"/>
              </a:lnSpc>
            </a:pPr>
            <a:r>
              <a:rPr lang="fr-FR" sz="1600" kern="800"/>
              <a:t>Catherine Lessard directrice adjointe</a:t>
            </a:r>
            <a:br>
              <a:rPr lang="fr-FR" sz="1600" kern="800"/>
            </a:br>
            <a:br>
              <a:rPr lang="fr-FR" sz="1600" kern="800"/>
            </a:br>
            <a:r>
              <a:rPr lang="fr-FR" sz="1600" kern="800"/>
              <a:t>Chantal Millier technicienne</a:t>
            </a:r>
            <a:br>
              <a:rPr lang="fr-FR" sz="1600" kern="800"/>
            </a:br>
            <a:br>
              <a:rPr lang="fr-FR" sz="1600" kern="800"/>
            </a:br>
            <a:r>
              <a:rPr lang="fr-FR" sz="1600" kern="800"/>
              <a:t>Mélanie Lapointe éducatrice</a:t>
            </a:r>
            <a:br>
              <a:rPr lang="fr-FR" sz="1600" kern="800"/>
            </a:br>
            <a:br>
              <a:rPr lang="fr-FR" sz="1600" kern="800"/>
            </a:br>
            <a:r>
              <a:rPr lang="fr-FR" sz="1600" kern="800"/>
              <a:t>Lyne Bruneau éducatrice</a:t>
            </a:r>
            <a:br>
              <a:rPr lang="fr-FR" sz="1600" kern="800"/>
            </a:br>
            <a:br>
              <a:rPr lang="fr-FR" sz="1600" kern="800"/>
            </a:br>
            <a:r>
              <a:rPr lang="fr-FR" sz="1600" kern="800"/>
              <a:t>Chantal Thibeault éducatrice</a:t>
            </a:r>
            <a:br>
              <a:rPr lang="fr-FR" sz="1600" kern="800"/>
            </a:br>
            <a:br>
              <a:rPr lang="fr-FR" sz="1600" kern="800"/>
            </a:br>
            <a:r>
              <a:rPr lang="fr-FR" sz="1600" kern="800"/>
              <a:t>Sabrina </a:t>
            </a:r>
            <a:r>
              <a:rPr lang="fr-FR" sz="1600" kern="800" err="1"/>
              <a:t>Oudjehani</a:t>
            </a:r>
            <a:r>
              <a:rPr lang="fr-FR" sz="1600" kern="800"/>
              <a:t> éducatrice</a:t>
            </a:r>
          </a:p>
        </p:txBody>
      </p:sp>
      <p:sp>
        <p:nvSpPr>
          <p:cNvPr id="3" name="Sous-titre 2"/>
          <p:cNvSpPr>
            <a:spLocks noGrp="1"/>
          </p:cNvSpPr>
          <p:nvPr>
            <p:ph type="subTitle" idx="1"/>
          </p:nvPr>
        </p:nvSpPr>
        <p:spPr>
          <a:xfrm>
            <a:off x="342783" y="1121789"/>
            <a:ext cx="3267682" cy="1538192"/>
          </a:xfrm>
        </p:spPr>
        <p:txBody>
          <a:bodyPr anchor="b">
            <a:normAutofit/>
          </a:bodyPr>
          <a:lstStyle/>
          <a:p>
            <a:pPr algn="ctr"/>
            <a:r>
              <a:rPr lang="fr-FR" sz="6300" cap="all">
                <a:blipFill dpi="0" rotWithShape="1">
                  <a:blip r:embed="rId2"/>
                  <a:srcRect/>
                  <a:tile tx="6350" ty="-127000" sx="65000" sy="64000" flip="none" algn="tl"/>
                </a:blipFill>
                <a:latin typeface="Rockwell Condensed" panose="02060603050405020104"/>
                <a:ea typeface="+mj-ea"/>
                <a:cs typeface="+mj-cs"/>
              </a:rPr>
              <a:t> </a:t>
            </a:r>
            <a:r>
              <a:rPr lang="fr-FR" sz="3600" cap="all">
                <a:blipFill dpi="0" rotWithShape="1">
                  <a:blip r:embed="rId2"/>
                  <a:srcRect/>
                  <a:tile tx="6350" ty="-127000" sx="65000" sy="64000" flip="none" algn="tl"/>
                </a:blipFill>
                <a:latin typeface="Rockwell Condensed" panose="02060603050405020104"/>
                <a:ea typeface="+mj-ea"/>
                <a:cs typeface="+mj-cs"/>
              </a:rPr>
              <a:t>Équipe de rédaction</a:t>
            </a:r>
            <a:endParaRPr lang="fr-F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3" cstate="print"/>
          <a:srcRect l="14132" r="17202"/>
          <a:stretch/>
        </p:blipFill>
        <p:spPr bwMode="auto">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Tree>
    <p:extLst>
      <p:ext uri="{BB962C8B-B14F-4D97-AF65-F5344CB8AC3E}">
        <p14:creationId xmlns:p14="http://schemas.microsoft.com/office/powerpoint/2010/main" val="20923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357566" y="598718"/>
            <a:ext cx="4001197" cy="1821055"/>
          </a:xfrm>
        </p:spPr>
        <p:txBody>
          <a:bodyPr>
            <a:normAutofit/>
          </a:bodyPr>
          <a:lstStyle/>
          <a:p>
            <a:r>
              <a:rPr lang="fr-FR" sz="3200"/>
              <a:t>Références</a:t>
            </a:r>
          </a:p>
        </p:txBody>
      </p:sp>
      <p:sp>
        <p:nvSpPr>
          <p:cNvPr id="3" name="Sous-titre 2"/>
          <p:cNvSpPr>
            <a:spLocks noGrp="1"/>
          </p:cNvSpPr>
          <p:nvPr>
            <p:ph type="subTitle" idx="1"/>
          </p:nvPr>
        </p:nvSpPr>
        <p:spPr>
          <a:xfrm>
            <a:off x="4357566" y="1685771"/>
            <a:ext cx="4001198" cy="3004145"/>
          </a:xfrm>
        </p:spPr>
        <p:txBody>
          <a:bodyPr>
            <a:normAutofit/>
          </a:bodyPr>
          <a:lstStyle/>
          <a:p>
            <a:r>
              <a:rPr lang="fr-FR">
                <a:solidFill>
                  <a:schemeClr val="tx1"/>
                </a:solidFill>
              </a:rPr>
              <a:t>Ministère de l’éducation, guide pour l’élaboration du programme d’activités du service de garde en milieu scolaire</a:t>
            </a:r>
          </a:p>
          <a:p>
            <a:r>
              <a:rPr lang="fr-FR">
                <a:solidFill>
                  <a:schemeClr val="tx1"/>
                </a:solidFill>
              </a:rPr>
              <a:t>Centre de services scolaires des Patriotes</a:t>
            </a:r>
          </a:p>
          <a:p>
            <a:r>
              <a:rPr lang="fr-FR">
                <a:solidFill>
                  <a:schemeClr val="tx1"/>
                </a:solidFill>
              </a:rPr>
              <a:t>Projet éducatif de l’école des Cœurs-Vaillants</a:t>
            </a: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2" cstate="print"/>
          <a:srcRect l="10964" r="14038" b="3"/>
          <a:stretch/>
        </p:blipFill>
        <p:spPr bwMode="auto">
          <a:xfrm>
            <a:off x="473880" y="598720"/>
            <a:ext cx="3883686"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p:spPr>
      </p:pic>
    </p:spTree>
    <p:extLst>
      <p:ext uri="{BB962C8B-B14F-4D97-AF65-F5344CB8AC3E}">
        <p14:creationId xmlns:p14="http://schemas.microsoft.com/office/powerpoint/2010/main" val="351499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55440" y="2351464"/>
            <a:ext cx="3893819" cy="1386771"/>
          </a:xfrm>
        </p:spPr>
        <p:txBody>
          <a:bodyPr anchor="t">
            <a:normAutofit/>
          </a:bodyPr>
          <a:lstStyle/>
          <a:p>
            <a:pPr>
              <a:lnSpc>
                <a:spcPct val="100000"/>
              </a:lnSpc>
            </a:pPr>
            <a:r>
              <a:rPr lang="fr-FR" sz="2800" kern="800"/>
              <a:t>Merci à l’équipe du service de garde 2023-2024</a:t>
            </a: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2" cstate="print"/>
          <a:srcRect l="14132" r="17202"/>
          <a:stretch/>
        </p:blipFill>
        <p:spPr bwMode="auto">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
        <p:nvSpPr>
          <p:cNvPr id="5" name="Sous-titre 4">
            <a:extLst>
              <a:ext uri="{FF2B5EF4-FFF2-40B4-BE49-F238E27FC236}">
                <a16:creationId xmlns:a16="http://schemas.microsoft.com/office/drawing/2014/main" id="{43FC6977-C053-1AF8-70FA-30B96FB54D80}"/>
              </a:ext>
            </a:extLst>
          </p:cNvPr>
          <p:cNvSpPr>
            <a:spLocks noGrp="1"/>
          </p:cNvSpPr>
          <p:nvPr>
            <p:ph type="subTitle" idx="1"/>
          </p:nvPr>
        </p:nvSpPr>
        <p:spPr>
          <a:xfrm>
            <a:off x="755440" y="1696826"/>
            <a:ext cx="4260915" cy="2328420"/>
          </a:xfrm>
        </p:spPr>
        <p:txBody>
          <a:bodyPr>
            <a:normAutofit/>
          </a:bodyPr>
          <a:lstStyle/>
          <a:p>
            <a:r>
              <a:rPr lang="fr-CA" sz="3200">
                <a:solidFill>
                  <a:schemeClr val="tx1"/>
                </a:solidFill>
              </a:rPr>
              <a:t>Remerciements</a:t>
            </a:r>
          </a:p>
        </p:txBody>
      </p:sp>
    </p:spTree>
    <p:extLst>
      <p:ext uri="{BB962C8B-B14F-4D97-AF65-F5344CB8AC3E}">
        <p14:creationId xmlns:p14="http://schemas.microsoft.com/office/powerpoint/2010/main" val="38446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E59E5B-D482-981F-C208-F028F56526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29DFD1-8B97-EBC4-DBAE-FDEB60AE9A76}"/>
              </a:ext>
            </a:extLst>
          </p:cNvPr>
          <p:cNvSpPr>
            <a:spLocks noGrp="1"/>
          </p:cNvSpPr>
          <p:nvPr>
            <p:ph type="ctrTitle"/>
          </p:nvPr>
        </p:nvSpPr>
        <p:spPr>
          <a:xfrm>
            <a:off x="40152" y="867580"/>
            <a:ext cx="4368542" cy="3572255"/>
          </a:xfrm>
        </p:spPr>
        <p:txBody>
          <a:bodyPr anchor="t">
            <a:normAutofit fontScale="90000"/>
          </a:bodyPr>
          <a:lstStyle/>
          <a:p>
            <a:pPr>
              <a:lnSpc>
                <a:spcPct val="90000"/>
              </a:lnSpc>
              <a:spcBef>
                <a:spcPts val="1200"/>
              </a:spcBef>
            </a:pPr>
            <a:br>
              <a:rPr lang="fr-CA" sz="1100" b="0">
                <a:latin typeface="+mn-lt"/>
                <a:ea typeface="+mn-ea"/>
                <a:cs typeface="+mn-cs"/>
              </a:rPr>
            </a:br>
            <a:r>
              <a:rPr lang="fr-CA" sz="1100" b="0">
                <a:solidFill>
                  <a:prstClr val="black"/>
                </a:solidFill>
                <a:latin typeface="+mn-lt"/>
                <a:ea typeface="+mn-ea"/>
                <a:cs typeface="+mn-cs"/>
              </a:rPr>
              <a:t> </a:t>
            </a:r>
            <a:r>
              <a:rPr lang="fr-FR" sz="1400" b="0">
                <a:solidFill>
                  <a:schemeClr val="tx1"/>
                </a:solidFill>
                <a:latin typeface="+mn-lt"/>
                <a:ea typeface="+mn-ea"/>
                <a:cs typeface="+mn-cs"/>
              </a:rPr>
              <a:t>L’école des Cœurs-Vaillants est située à Contrecœur, elle a 8 années d’existence et depuis son ouverture en 2014-2015, elle a subi 3 agrandissements qui portent le nombre de locaux de classe à 26. Elle comprend un gymnase double, un local polyvalent pour le service de garde, une cuisine laboratoire, une bibliothèque ainsi qu’un local de musique. De plus, une classe extérieure est située dans la partie boisée de la cour. Un projet de modulaires est prévu pour la rentrée scolaire 2024-2025 afin d’offrir 4 locaux de classe de plus, ce qui portera à 30 locaux de classe. </a:t>
            </a:r>
          </a:p>
          <a:p>
            <a:pPr>
              <a:lnSpc>
                <a:spcPct val="90000"/>
              </a:lnSpc>
              <a:spcBef>
                <a:spcPts val="1200"/>
              </a:spcBef>
            </a:pPr>
            <a:r>
              <a:rPr lang="fr-FR" sz="1400" b="0">
                <a:solidFill>
                  <a:schemeClr val="tx1"/>
                </a:solidFill>
                <a:latin typeface="+mn-lt"/>
                <a:ea typeface="+mn-ea"/>
                <a:cs typeface="+mn-cs"/>
              </a:rPr>
              <a:t>En 2023-2024, 587 élèves fréquentent l’école des Cœurs-Vaillants du préscolaire à la 6e année. L’école compte 10 % des élèves qui sont nés hors Québec et 33 % des enfants ont un des deux parents qui est né hors Québec. Au niveau de la langue maternelle, 9.5% des enfants ont une autre langue maternelle que le français à la maison.</a:t>
            </a:r>
          </a:p>
          <a:p>
            <a:pPr>
              <a:lnSpc>
                <a:spcPct val="90000"/>
              </a:lnSpc>
              <a:spcBef>
                <a:spcPts val="1200"/>
              </a:spcBef>
            </a:pPr>
            <a:r>
              <a:rPr lang="fr-FR" sz="1400" b="0">
                <a:solidFill>
                  <a:schemeClr val="tx1"/>
                </a:solidFill>
                <a:latin typeface="+mn-lt"/>
                <a:ea typeface="+mn-ea"/>
                <a:cs typeface="+mn-cs"/>
              </a:rPr>
              <a:t>Le service de garde est composé d’une technicienne en service de garde, d’une classe principale ainsi que 20 éducatrices et 6 surveillantes du dîner, un éducateur spécialisé et une préposée aux élèves handicapés.  En 2023-2024, 561 élèves fréquentent le service de garde et le service de dîneurs, de ces 561 élèves, 361 élèves fréquentent le service de garde le matin, midi et soir et 200 élèves sont dîneurs. </a:t>
            </a:r>
          </a:p>
          <a:p>
            <a:pPr>
              <a:lnSpc>
                <a:spcPct val="90000"/>
              </a:lnSpc>
              <a:spcBef>
                <a:spcPts val="1200"/>
              </a:spcBef>
            </a:pPr>
            <a:endParaRPr lang="fr-FR" sz="1400" b="0">
              <a:solidFill>
                <a:schemeClr val="tx1"/>
              </a:solidFill>
              <a:latin typeface="+mn-lt"/>
              <a:ea typeface="+mn-ea"/>
              <a:cs typeface="+mn-cs"/>
            </a:endParaRPr>
          </a:p>
          <a:p>
            <a:pPr lvl="0">
              <a:lnSpc>
                <a:spcPct val="110000"/>
              </a:lnSpc>
              <a:spcBef>
                <a:spcPts val="1000"/>
              </a:spcBef>
            </a:pPr>
            <a:br>
              <a:rPr lang="fr-FR" sz="1100" b="0">
                <a:latin typeface="+mn-lt"/>
                <a:ea typeface="+mn-ea"/>
                <a:cs typeface="+mn-cs"/>
              </a:rPr>
            </a:br>
            <a:endParaRPr lang="fr-FR" sz="1800">
              <a:latin typeface="+mn-lt"/>
            </a:endParaRPr>
          </a:p>
        </p:txBody>
      </p:sp>
      <p:sp>
        <p:nvSpPr>
          <p:cNvPr id="3" name="Sous-titre 2">
            <a:extLst>
              <a:ext uri="{FF2B5EF4-FFF2-40B4-BE49-F238E27FC236}">
                <a16:creationId xmlns:a16="http://schemas.microsoft.com/office/drawing/2014/main" id="{136BD65A-914A-4569-63CF-9E3271E77F94}"/>
              </a:ext>
            </a:extLst>
          </p:cNvPr>
          <p:cNvSpPr>
            <a:spLocks noGrp="1"/>
          </p:cNvSpPr>
          <p:nvPr>
            <p:ph type="subTitle" idx="1"/>
          </p:nvPr>
        </p:nvSpPr>
        <p:spPr>
          <a:xfrm>
            <a:off x="503213" y="-197331"/>
            <a:ext cx="3569168" cy="1138754"/>
          </a:xfrm>
        </p:spPr>
        <p:txBody>
          <a:bodyPr anchor="b">
            <a:normAutofit/>
          </a:bodyPr>
          <a:lstStyle/>
          <a:p>
            <a:r>
              <a:rPr lang="fr-FR" sz="2400" cap="all">
                <a:solidFill>
                  <a:schemeClr val="tx1"/>
                </a:solidFill>
                <a:latin typeface="Rockwell Condensed" panose="02060603050405020104"/>
                <a:ea typeface="+mj-ea"/>
                <a:cs typeface="+mj-cs"/>
              </a:rPr>
              <a:t>Contexte interne</a:t>
            </a:r>
            <a:endParaRPr lang="fr-FR" sz="2400">
              <a:solidFill>
                <a:schemeClr val="tx1"/>
              </a:solidFill>
            </a:endParaRPr>
          </a:p>
        </p:txBody>
      </p:sp>
      <p:pic>
        <p:nvPicPr>
          <p:cNvPr id="1389" name="Picture 365" descr="C:\Users\Tom\AppData\Local\Microsoft\Windows\Temporary Internet Files\Content.IE5\CVCJG8ZL\MPj04395540000[1].jpg">
            <a:extLst>
              <a:ext uri="{FF2B5EF4-FFF2-40B4-BE49-F238E27FC236}">
                <a16:creationId xmlns:a16="http://schemas.microsoft.com/office/drawing/2014/main" id="{CB4A4CEB-8C8B-B01D-7242-764A89D20C9E}"/>
              </a:ext>
            </a:extLst>
          </p:cNvPr>
          <p:cNvPicPr>
            <a:picLocks noChangeAspect="1" noChangeArrowheads="1"/>
          </p:cNvPicPr>
          <p:nvPr/>
        </p:nvPicPr>
        <p:blipFill rotWithShape="1">
          <a:blip r:embed="rId2" cstate="print"/>
          <a:srcRect l="14132" r="17202"/>
          <a:stretch/>
        </p:blipFill>
        <p:spPr bwMode="auto">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Tree>
    <p:extLst>
      <p:ext uri="{BB962C8B-B14F-4D97-AF65-F5344CB8AC3E}">
        <p14:creationId xmlns:p14="http://schemas.microsoft.com/office/powerpoint/2010/main" val="21676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40661" y="1381283"/>
            <a:ext cx="4368542" cy="3572255"/>
          </a:xfrm>
        </p:spPr>
        <p:txBody>
          <a:bodyPr anchor="t">
            <a:normAutofit fontScale="90000"/>
          </a:bodyPr>
          <a:lstStyle/>
          <a:p>
            <a:pPr lvl="0">
              <a:lnSpc>
                <a:spcPct val="110000"/>
              </a:lnSpc>
              <a:spcBef>
                <a:spcPts val="1000"/>
              </a:spcBef>
            </a:pPr>
            <a:r>
              <a:rPr lang="fr-CA" sz="1200" b="0" dirty="0">
                <a:solidFill>
                  <a:prstClr val="black"/>
                </a:solidFill>
                <a:latin typeface="+mn-lt"/>
                <a:ea typeface="+mn-ea"/>
                <a:cs typeface="+mn-cs"/>
              </a:rPr>
              <a:t>CONCERNANT LE LIEN ENTRE LE SERVICE DE GARDE, LE PROJET ÉDUCATIF DE L’ÉCOLE ET LE PROGRAMME D’ACTIVITÉS</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Il est nécessaire d’élaborer et de mettre en œuvre le projet éducatif de l’école en faisant appel à la collaboration des différents acteurs du milieu scolaire, dont le service de garde. Ce dernier contribue au développement global des élèves. À partir du 1er juillet 2023, le Règlement modifiant le Règlement sur les services de garde en milieu scolaire prévoit l’exigence, pour les services de garde en milieu scolaire, de se doter d’un programme d’activités.</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Celui-ci doit :</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 être cohérent avec le projet éducatif de l’école ; </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être fondé sur les domaines de développement des enfants, ce qui signifie tenir compte des caractéristiques des élèves et permettre leur développement global sur les plans physique et moteur, affectif, social, langagier et cognitif ; </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être soumis pour avis au conseil d’établissement et au comité de parents utilisateurs du service de garde, lorsqu’un tel comité a été formé ; </a:t>
            </a:r>
            <a:br>
              <a:rPr lang="fr-CA" sz="1200" b="0" dirty="0">
                <a:solidFill>
                  <a:prstClr val="black"/>
                </a:solidFill>
                <a:latin typeface="+mn-lt"/>
                <a:ea typeface="+mn-ea"/>
                <a:cs typeface="+mn-cs"/>
              </a:rPr>
            </a:br>
            <a:r>
              <a:rPr lang="fr-CA" sz="1200" b="0" dirty="0">
                <a:solidFill>
                  <a:prstClr val="black"/>
                </a:solidFill>
                <a:latin typeface="+mn-lt"/>
                <a:ea typeface="+mn-ea"/>
                <a:cs typeface="+mn-cs"/>
              </a:rPr>
              <a:t>• être communiqué aux parents des élèves inscrits au service de garde et aux membres du personnel de l’école. Tout comme le projet éducatif de l’école, le programme d’activités du service de garde doit demeurer évolutif et, à cette fin, doit faire l’objet de révisions, en cohérence avec la mise à jour du projet éducatif de l’école.</a:t>
            </a:r>
            <a:br>
              <a:rPr lang="fr-FR" sz="1100" b="0" dirty="0">
                <a:solidFill>
                  <a:prstClr val="black"/>
                </a:solidFill>
                <a:latin typeface="+mn-lt"/>
                <a:ea typeface="+mn-ea"/>
                <a:cs typeface="+mn-cs"/>
              </a:rPr>
            </a:br>
            <a:endParaRPr lang="fr-FR" sz="1800" dirty="0">
              <a:latin typeface="+mn-lt"/>
            </a:endParaRPr>
          </a:p>
        </p:txBody>
      </p:sp>
      <p:sp>
        <p:nvSpPr>
          <p:cNvPr id="3" name="Sous-titre 2"/>
          <p:cNvSpPr>
            <a:spLocks noGrp="1"/>
          </p:cNvSpPr>
          <p:nvPr>
            <p:ph type="subTitle" idx="1"/>
          </p:nvPr>
        </p:nvSpPr>
        <p:spPr>
          <a:xfrm>
            <a:off x="661173" y="141403"/>
            <a:ext cx="2628782" cy="1269246"/>
          </a:xfrm>
        </p:spPr>
        <p:txBody>
          <a:bodyPr anchor="b">
            <a:normAutofit/>
          </a:bodyPr>
          <a:lstStyle/>
          <a:p>
            <a:r>
              <a:rPr lang="fr-FR" sz="6300" cap="all">
                <a:solidFill>
                  <a:schemeClr val="tx1"/>
                </a:solidFill>
                <a:latin typeface="Rockwell Condensed" panose="02060603050405020104"/>
                <a:ea typeface="+mj-ea"/>
                <a:cs typeface="+mj-cs"/>
              </a:rPr>
              <a:t>La loi</a:t>
            </a:r>
            <a:endParaRPr lang="fr-FR">
              <a:solidFill>
                <a:schemeClr val="tx1"/>
              </a:solidFill>
            </a:endParaRP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2" cstate="print"/>
          <a:srcRect l="14132" r="17202"/>
          <a:stretch/>
        </p:blipFill>
        <p:spPr bwMode="auto">
          <a:xfrm>
            <a:off x="4709203" y="9"/>
            <a:ext cx="4434797" cy="6458437"/>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p:spPr>
      </p:pic>
    </p:spTree>
    <p:extLst>
      <p:ext uri="{BB962C8B-B14F-4D97-AF65-F5344CB8AC3E}">
        <p14:creationId xmlns:p14="http://schemas.microsoft.com/office/powerpoint/2010/main" val="18440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6" name="Rectangle 1405">
            <a:extLst>
              <a:ext uri="{FF2B5EF4-FFF2-40B4-BE49-F238E27FC236}">
                <a16:creationId xmlns:a16="http://schemas.microsoft.com/office/drawing/2014/main" id="{5BEF690A-42E5-49C6-B2D0-69F52F693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7" name="Rectangle 1406">
            <a:extLst>
              <a:ext uri="{FF2B5EF4-FFF2-40B4-BE49-F238E27FC236}">
                <a16:creationId xmlns:a16="http://schemas.microsoft.com/office/drawing/2014/main" id="{63E6E860-EAE0-49E8-A169-07BDE31EA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Rectangle 1407">
            <a:extLst>
              <a:ext uri="{FF2B5EF4-FFF2-40B4-BE49-F238E27FC236}">
                <a16:creationId xmlns:a16="http://schemas.microsoft.com/office/drawing/2014/main" id="{F5AFD5E4-DC89-4217-AD41-20F445988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3695632" y="1902123"/>
            <a:ext cx="4542858" cy="3357976"/>
          </a:xfrm>
        </p:spPr>
        <p:txBody>
          <a:bodyPr vert="horz" lIns="91440" tIns="45720" rIns="91440" bIns="45720" rtlCol="0" anchor="ctr">
            <a:noAutofit/>
          </a:bodyPr>
          <a:lstStyle/>
          <a:p>
            <a:r>
              <a:rPr lang="fr-CA" sz="1400" b="0">
                <a:latin typeface="Calibri"/>
                <a:cs typeface="Calibri"/>
              </a:rPr>
              <a:t>Le jeu constitue pour l’enfant le moyen par excellence d’explorer le monde et d’expérimenter. Les différents jeux auxquels il participe sollicitent, chacun à leur manière, toutes les dimensions de sa personne</a:t>
            </a:r>
            <a:endParaRPr lang="fr-FR" sz="1400" b="0">
              <a:latin typeface="Calibri"/>
              <a:cs typeface="Calibri"/>
            </a:endParaRPr>
          </a:p>
          <a:p>
            <a:endParaRPr lang="fr-FR" sz="1400" b="0">
              <a:latin typeface="Calibri"/>
              <a:cs typeface="Calibri"/>
            </a:endParaRPr>
          </a:p>
          <a:p>
            <a:r>
              <a:rPr lang="fr-CA" sz="1400" b="0">
                <a:latin typeface="Calibri"/>
                <a:cs typeface="Calibri"/>
              </a:rPr>
              <a:t>Pas de théorie ou de cahiers d’exercices au service de garde, on joue pour s’amuser, mais dans chaque situation, l’enfant peut apprendre. Il apprendra à vivre en communauté, à coopérer, à communiquer, à prendre sa place tout en laissant de la place aux autres, etc. Le personnel éducateur est là pour proposer et animer une programmation d’activités riche en possibilités de toute sorte et pour accompagner les découvertes des élèves et les aider à relever ce qui, pour eux, peut prendre l’aspect d’un défi.</a:t>
            </a:r>
            <a:br>
              <a:rPr lang="fr-CA" sz="1400" b="0">
                <a:latin typeface="Calibri"/>
                <a:cs typeface="Calibri"/>
              </a:rPr>
            </a:br>
            <a:endParaRPr lang="fr-FR" sz="1400" b="0">
              <a:latin typeface="Calibri"/>
              <a:cs typeface="Calibri"/>
            </a:endParaRPr>
          </a:p>
          <a:p>
            <a:r>
              <a:rPr lang="fr-CA" sz="900" b="0" i="1">
                <a:solidFill>
                  <a:srgbClr val="404040"/>
                </a:solidFill>
                <a:latin typeface="Calibri"/>
                <a:cs typeface="Calibri"/>
              </a:rPr>
              <a:t>Ministère de l’Éducation, du Loisir et du Sport, 2005 : Tiré de: Guide pour l’élaboration du programme d’activités du service de garde en milieu scolaire: un outil souple et pratique</a:t>
            </a:r>
            <a:r>
              <a:rPr lang="fr-CA" sz="900" b="0">
                <a:latin typeface="Calibri"/>
                <a:cs typeface="Calibri"/>
              </a:rPr>
              <a:t>.</a:t>
            </a:r>
            <a:endParaRPr lang="fr-FR" sz="900" b="0">
              <a:latin typeface="Calibri"/>
              <a:cs typeface="Calibri"/>
            </a:endParaRPr>
          </a:p>
          <a:p>
            <a:endParaRPr lang="fr-FR" sz="1200">
              <a:latin typeface="Century Gothic"/>
            </a:endParaRPr>
          </a:p>
        </p:txBody>
      </p:sp>
      <p:sp>
        <p:nvSpPr>
          <p:cNvPr id="3" name="Sous-titre 2"/>
          <p:cNvSpPr>
            <a:spLocks noGrp="1"/>
          </p:cNvSpPr>
          <p:nvPr>
            <p:ph type="subTitle" idx="1"/>
          </p:nvPr>
        </p:nvSpPr>
        <p:spPr>
          <a:xfrm>
            <a:off x="3697517" y="1208798"/>
            <a:ext cx="4560023" cy="687058"/>
          </a:xfrm>
        </p:spPr>
        <p:txBody>
          <a:bodyPr vert="horz" lIns="91440" tIns="45720" rIns="91440" bIns="45720" rtlCol="0" anchor="t">
            <a:normAutofit/>
          </a:bodyPr>
          <a:lstStyle/>
          <a:p>
            <a:r>
              <a:rPr lang="fr-FR" sz="1700">
                <a:solidFill>
                  <a:srgbClr val="C4188E"/>
                </a:solidFill>
              </a:rPr>
              <a:t>Le plaisir et le jeu, une source d'apprentissage</a:t>
            </a: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4" cstate="print"/>
          <a:srcRect l="17968" r="21036" b="-2"/>
          <a:stretch/>
        </p:blipFill>
        <p:spPr bwMode="auto">
          <a:xfrm>
            <a:off x="688593" y="1111504"/>
            <a:ext cx="2792409" cy="4578096"/>
          </a:xfrm>
          <a:prstGeom prst="rect">
            <a:avLst/>
          </a:prstGeom>
          <a:noFill/>
        </p:spPr>
      </p:pic>
      <p:sp>
        <p:nvSpPr>
          <p:cNvPr id="1409" name="Rectangle 1408">
            <a:extLst>
              <a:ext uri="{FF2B5EF4-FFF2-40B4-BE49-F238E27FC236}">
                <a16:creationId xmlns:a16="http://schemas.microsoft.com/office/drawing/2014/main" id="{44E71CB4-EA8F-4397-A31F-C8C72F36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0" name="Group 1401">
            <a:extLst>
              <a:ext uri="{FF2B5EF4-FFF2-40B4-BE49-F238E27FC236}">
                <a16:creationId xmlns:a16="http://schemas.microsoft.com/office/drawing/2014/main" id="{396C9B05-D35A-491F-8125-BDEBED793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411" name="Oval 1402">
              <a:extLst>
                <a:ext uri="{FF2B5EF4-FFF2-40B4-BE49-F238E27FC236}">
                  <a16:creationId xmlns:a16="http://schemas.microsoft.com/office/drawing/2014/main" id="{8E372652-A5AC-4764-8180-8178FA812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2" name="Oval 1403">
              <a:extLst>
                <a:ext uri="{FF2B5EF4-FFF2-40B4-BE49-F238E27FC236}">
                  <a16:creationId xmlns:a16="http://schemas.microsoft.com/office/drawing/2014/main" id="{0D8E64D5-853D-4C4D-9381-6986FA51A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818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D3E06-6BD2-CF9A-32C6-83C2E25CB97F}"/>
            </a:ext>
          </a:extLst>
        </p:cNvPr>
        <p:cNvGrpSpPr/>
        <p:nvPr/>
      </p:nvGrpSpPr>
      <p:grpSpPr>
        <a:xfrm>
          <a:off x="0" y="0"/>
          <a:ext cx="0" cy="0"/>
          <a:chOff x="0" y="0"/>
          <a:chExt cx="0" cy="0"/>
        </a:xfrm>
      </p:grpSpPr>
      <p:sp>
        <p:nvSpPr>
          <p:cNvPr id="1406" name="Rectangle 1405">
            <a:extLst>
              <a:ext uri="{FF2B5EF4-FFF2-40B4-BE49-F238E27FC236}">
                <a16:creationId xmlns:a16="http://schemas.microsoft.com/office/drawing/2014/main" id="{75E6FBC6-6FA4-97CC-7243-ED3EE9ECF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7" name="Rectangle 1406">
            <a:extLst>
              <a:ext uri="{FF2B5EF4-FFF2-40B4-BE49-F238E27FC236}">
                <a16:creationId xmlns:a16="http://schemas.microsoft.com/office/drawing/2014/main" id="{2DCFEC8E-68C2-DCE8-0125-175A058F9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Rectangle 1407">
            <a:extLst>
              <a:ext uri="{FF2B5EF4-FFF2-40B4-BE49-F238E27FC236}">
                <a16:creationId xmlns:a16="http://schemas.microsoft.com/office/drawing/2014/main" id="{66892771-1418-D491-2C68-8630BC941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2C94122-08C9-D9AD-FC77-4B2F8CC91E2C}"/>
              </a:ext>
            </a:extLst>
          </p:cNvPr>
          <p:cNvSpPr>
            <a:spLocks noGrp="1"/>
          </p:cNvSpPr>
          <p:nvPr>
            <p:ph type="ctrTitle"/>
          </p:nvPr>
        </p:nvSpPr>
        <p:spPr>
          <a:xfrm>
            <a:off x="3695632" y="1902123"/>
            <a:ext cx="4801650" cy="3476589"/>
          </a:xfrm>
        </p:spPr>
        <p:txBody>
          <a:bodyPr vert="horz" lIns="91440" tIns="45720" rIns="91440" bIns="45720" rtlCol="0" anchor="ctr">
            <a:noAutofit/>
          </a:bodyPr>
          <a:lstStyle/>
          <a:p>
            <a:endParaRPr lang="fr-CA" sz="1800" cap="all">
              <a:latin typeface="Calibri Light"/>
              <a:cs typeface="Calibri Light"/>
            </a:endParaRPr>
          </a:p>
          <a:p>
            <a:r>
              <a:rPr lang="fr-CA" sz="1800" b="0">
                <a:latin typeface="Calibri"/>
                <a:cs typeface="Calibri"/>
              </a:rPr>
              <a:t>Nous avons à cœur le </a:t>
            </a:r>
            <a:r>
              <a:rPr lang="fr-CA" sz="1800" u="sng">
                <a:latin typeface="Calibri"/>
                <a:cs typeface="Calibri"/>
              </a:rPr>
              <a:t>développement global</a:t>
            </a:r>
            <a:r>
              <a:rPr lang="fr-CA" sz="1800" b="0">
                <a:latin typeface="Calibri"/>
                <a:cs typeface="Calibri"/>
              </a:rPr>
              <a:t> de l’enfant, c’est pourquoi nous offrons une programmation attrayante et variée qui touche à tous les aspects de son développement.</a:t>
            </a:r>
          </a:p>
          <a:p>
            <a:endParaRPr lang="fr-CA" sz="1800" b="0">
              <a:latin typeface="Calibri"/>
              <a:cs typeface="Calibri"/>
            </a:endParaRPr>
          </a:p>
          <a:p>
            <a:r>
              <a:rPr lang="fr-CA" sz="1800" b="0">
                <a:latin typeface="Calibri"/>
                <a:cs typeface="Calibri"/>
              </a:rPr>
              <a:t>Il est important pour nous d’offrir aux enfants un programme d’activités cohérent, en continuité avec le projet éducatif de l’école. Notre offre d’activités doit également tenir compte des capacités, des </a:t>
            </a:r>
            <a:r>
              <a:rPr lang="fr-CA" sz="1800" u="sng">
                <a:latin typeface="Calibri"/>
                <a:cs typeface="Calibri"/>
              </a:rPr>
              <a:t>besoins</a:t>
            </a:r>
            <a:r>
              <a:rPr lang="fr-CA" sz="1800" b="0">
                <a:latin typeface="Calibri"/>
                <a:cs typeface="Calibri"/>
              </a:rPr>
              <a:t> et </a:t>
            </a:r>
            <a:r>
              <a:rPr lang="fr-CA" sz="1800" u="sng">
                <a:latin typeface="Calibri"/>
                <a:cs typeface="Calibri"/>
              </a:rPr>
              <a:t>intérêts</a:t>
            </a:r>
            <a:r>
              <a:rPr lang="fr-CA" sz="1800" b="0">
                <a:latin typeface="Calibri"/>
                <a:cs typeface="Calibri"/>
              </a:rPr>
              <a:t> des enfants du milieu.  Le tout offert dans un environnement où l’enfant se sentira en </a:t>
            </a:r>
            <a:r>
              <a:rPr lang="fr-CA" sz="1800" u="sng">
                <a:latin typeface="Calibri"/>
                <a:cs typeface="Calibri"/>
              </a:rPr>
              <a:t>sécurité</a:t>
            </a:r>
            <a:r>
              <a:rPr lang="fr-CA" sz="1800" b="0">
                <a:latin typeface="Calibri"/>
                <a:cs typeface="Calibri"/>
              </a:rPr>
              <a:t> et aura l’opportunité d’y faire des </a:t>
            </a:r>
            <a:r>
              <a:rPr lang="fr-CA" sz="1800" u="sng">
                <a:latin typeface="Calibri"/>
                <a:cs typeface="Calibri"/>
              </a:rPr>
              <a:t>apprentissages actifs</a:t>
            </a:r>
            <a:r>
              <a:rPr lang="fr-CA" sz="1800" b="0">
                <a:latin typeface="Calibri"/>
                <a:cs typeface="Calibri"/>
              </a:rPr>
              <a:t> dans une ambiance de </a:t>
            </a:r>
            <a:r>
              <a:rPr lang="fr-CA" sz="1800" u="sng">
                <a:latin typeface="Calibri"/>
                <a:cs typeface="Calibri"/>
              </a:rPr>
              <a:t>plaisir</a:t>
            </a:r>
            <a:r>
              <a:rPr lang="fr-CA" sz="1800" b="0">
                <a:latin typeface="Calibri"/>
                <a:cs typeface="Calibri"/>
              </a:rPr>
              <a:t> !!!</a:t>
            </a:r>
          </a:p>
          <a:p>
            <a:endParaRPr lang="fr-CA" sz="1400" b="0">
              <a:latin typeface="Calibri"/>
              <a:cs typeface="Calibri"/>
            </a:endParaRPr>
          </a:p>
          <a:p>
            <a:endParaRPr lang="fr-FR" sz="1200">
              <a:latin typeface="Century Gothic"/>
            </a:endParaRPr>
          </a:p>
        </p:txBody>
      </p:sp>
      <p:sp>
        <p:nvSpPr>
          <p:cNvPr id="3" name="Sous-titre 2">
            <a:extLst>
              <a:ext uri="{FF2B5EF4-FFF2-40B4-BE49-F238E27FC236}">
                <a16:creationId xmlns:a16="http://schemas.microsoft.com/office/drawing/2014/main" id="{E92D7642-287C-E7F8-340A-4CA5E671AB3B}"/>
              </a:ext>
            </a:extLst>
          </p:cNvPr>
          <p:cNvSpPr>
            <a:spLocks noGrp="1"/>
          </p:cNvSpPr>
          <p:nvPr>
            <p:ph type="subTitle" idx="1"/>
          </p:nvPr>
        </p:nvSpPr>
        <p:spPr>
          <a:xfrm>
            <a:off x="3643602" y="1413675"/>
            <a:ext cx="4560023" cy="687058"/>
          </a:xfrm>
        </p:spPr>
        <p:txBody>
          <a:bodyPr vert="horz" lIns="91440" tIns="45720" rIns="91440" bIns="45720" rtlCol="0" anchor="t">
            <a:normAutofit/>
          </a:bodyPr>
          <a:lstStyle/>
          <a:p>
            <a:r>
              <a:rPr lang="fr-FR" sz="1700">
                <a:solidFill>
                  <a:srgbClr val="00B0F0"/>
                </a:solidFill>
              </a:rPr>
              <a:t>NOS ORIENTATIONS ÉDUCATIVES</a:t>
            </a:r>
          </a:p>
        </p:txBody>
      </p:sp>
      <p:pic>
        <p:nvPicPr>
          <p:cNvPr id="1389" name="Picture 365" descr="C:\Users\Tom\AppData\Local\Microsoft\Windows\Temporary Internet Files\Content.IE5\CVCJG8ZL\MPj04395540000[1].jpg">
            <a:extLst>
              <a:ext uri="{FF2B5EF4-FFF2-40B4-BE49-F238E27FC236}">
                <a16:creationId xmlns:a16="http://schemas.microsoft.com/office/drawing/2014/main" id="{0B286F3E-FAB0-6811-36EC-8048E227EE80}"/>
              </a:ext>
            </a:extLst>
          </p:cNvPr>
          <p:cNvPicPr>
            <a:picLocks noChangeAspect="1" noChangeArrowheads="1"/>
          </p:cNvPicPr>
          <p:nvPr/>
        </p:nvPicPr>
        <p:blipFill rotWithShape="1">
          <a:blip r:embed="rId4" cstate="print"/>
          <a:srcRect l="17968" r="21036" b="-2"/>
          <a:stretch/>
        </p:blipFill>
        <p:spPr bwMode="auto">
          <a:xfrm>
            <a:off x="688593" y="1111504"/>
            <a:ext cx="2792409" cy="4578096"/>
          </a:xfrm>
          <a:prstGeom prst="rect">
            <a:avLst/>
          </a:prstGeom>
          <a:noFill/>
        </p:spPr>
      </p:pic>
      <p:sp>
        <p:nvSpPr>
          <p:cNvPr id="1409" name="Rectangle 1408">
            <a:extLst>
              <a:ext uri="{FF2B5EF4-FFF2-40B4-BE49-F238E27FC236}">
                <a16:creationId xmlns:a16="http://schemas.microsoft.com/office/drawing/2014/main" id="{2FE392A8-86E4-6C17-B4E0-9EED321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0" name="Group 1401">
            <a:extLst>
              <a:ext uri="{FF2B5EF4-FFF2-40B4-BE49-F238E27FC236}">
                <a16:creationId xmlns:a16="http://schemas.microsoft.com/office/drawing/2014/main" id="{504FFF0D-EF7C-9B96-5663-9FC3EFFC61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411" name="Oval 1402">
              <a:extLst>
                <a:ext uri="{FF2B5EF4-FFF2-40B4-BE49-F238E27FC236}">
                  <a16:creationId xmlns:a16="http://schemas.microsoft.com/office/drawing/2014/main" id="{16FE063E-F190-8D3D-E3E1-9B019820A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12" name="Oval 1403">
              <a:extLst>
                <a:ext uri="{FF2B5EF4-FFF2-40B4-BE49-F238E27FC236}">
                  <a16:creationId xmlns:a16="http://schemas.microsoft.com/office/drawing/2014/main" id="{D212BCC8-96B3-42FC-1C63-4DDA9C2E4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562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1" name="Rectangle 1393">
            <a:extLst>
              <a:ext uri="{FF2B5EF4-FFF2-40B4-BE49-F238E27FC236}">
                <a16:creationId xmlns:a16="http://schemas.microsoft.com/office/drawing/2014/main" id="{85BCF251-4434-4B79-8A80-86EB308CF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2" name="Rectangle 1395">
            <a:extLst>
              <a:ext uri="{FF2B5EF4-FFF2-40B4-BE49-F238E27FC236}">
                <a16:creationId xmlns:a16="http://schemas.microsoft.com/office/drawing/2014/main" id="{2C92A8B5-49A7-4E21-A142-4CDD07944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Rectangle 1397">
            <a:extLst>
              <a:ext uri="{FF2B5EF4-FFF2-40B4-BE49-F238E27FC236}">
                <a16:creationId xmlns:a16="http://schemas.microsoft.com/office/drawing/2014/main" id="{54C910B4-CEC2-4051-A122-FB145151C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4" y="1110053"/>
            <a:ext cx="4973574"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758666" y="1388912"/>
            <a:ext cx="4793204" cy="3976978"/>
          </a:xfrm>
        </p:spPr>
        <p:txBody>
          <a:bodyPr anchor="ctr">
            <a:normAutofit fontScale="90000"/>
          </a:bodyPr>
          <a:lstStyle/>
          <a:p>
            <a:r>
              <a:rPr lang="fr-FR" sz="1800">
                <a:ea typeface="+mj-lt"/>
                <a:cs typeface="+mj-lt"/>
              </a:rPr>
              <a:t>BIEN-ÊTRE</a:t>
            </a:r>
            <a:endParaRPr lang="fr-FR" sz="1800"/>
          </a:p>
          <a:p>
            <a:r>
              <a:rPr lang="fr-FR" sz="1800" b="0">
                <a:ea typeface="+mj-lt"/>
                <a:cs typeface="+mj-lt"/>
              </a:rPr>
              <a:t>Adopter une attitude positive et bienveillante envers soi-même et les autres afin de maintenir un  climat harmonieux</a:t>
            </a:r>
            <a:br>
              <a:rPr lang="fr-FR" sz="1800" b="0">
                <a:ea typeface="+mj-lt"/>
                <a:cs typeface="+mj-lt"/>
              </a:rPr>
            </a:br>
            <a:endParaRPr lang="fr-FR" sz="1800"/>
          </a:p>
          <a:p>
            <a:r>
              <a:rPr lang="fr-FR" sz="1800">
                <a:ea typeface="+mj-lt"/>
                <a:cs typeface="+mj-lt"/>
              </a:rPr>
              <a:t>ENGAGEMENT</a:t>
            </a:r>
            <a:endParaRPr lang="fr-FR" sz="1800"/>
          </a:p>
          <a:p>
            <a:r>
              <a:rPr lang="fr-FR" sz="1800" b="0">
                <a:ea typeface="+mj-lt"/>
                <a:cs typeface="+mj-lt"/>
              </a:rPr>
              <a:t>Participer activement à la vie de l’école et mettre en pratique les décisions prises collectivement de façon à assurer une cohérence.</a:t>
            </a:r>
            <a:endParaRPr lang="fr-FR" sz="1800"/>
          </a:p>
          <a:p>
            <a:endParaRPr lang="fr-FR" sz="1800"/>
          </a:p>
          <a:p>
            <a:r>
              <a:rPr lang="fr-FR" sz="1800">
                <a:ea typeface="+mj-lt"/>
                <a:cs typeface="+mj-lt"/>
              </a:rPr>
              <a:t>ENTRAIDE</a:t>
            </a:r>
            <a:endParaRPr lang="fr-FR" sz="1800"/>
          </a:p>
          <a:p>
            <a:r>
              <a:rPr lang="fr-FR" sz="1800" b="0">
                <a:ea typeface="+mj-lt"/>
                <a:cs typeface="+mj-lt"/>
              </a:rPr>
              <a:t>Se soutenir mutuellement, en partageant et en recevant les ressources, l’expertise et l’expérience de chacun.</a:t>
            </a:r>
            <a:br>
              <a:rPr lang="fr-FR" sz="1800" b="0">
                <a:ea typeface="+mj-lt"/>
                <a:cs typeface="+mj-lt"/>
              </a:rPr>
            </a:br>
            <a:endParaRPr lang="fr-FR" sz="1800"/>
          </a:p>
          <a:p>
            <a:endParaRPr lang="fr-FR" sz="1800" b="0">
              <a:latin typeface="Century Gothic"/>
            </a:endParaRPr>
          </a:p>
        </p:txBody>
      </p:sp>
      <p:sp>
        <p:nvSpPr>
          <p:cNvPr id="3" name="Sous-titre 2"/>
          <p:cNvSpPr>
            <a:spLocks noGrp="1"/>
          </p:cNvSpPr>
          <p:nvPr>
            <p:ph type="subTitle" idx="1"/>
          </p:nvPr>
        </p:nvSpPr>
        <p:spPr>
          <a:xfrm>
            <a:off x="690119" y="518734"/>
            <a:ext cx="4474102" cy="668769"/>
          </a:xfrm>
        </p:spPr>
        <p:txBody>
          <a:bodyPr vert="horz" lIns="91440" tIns="45720" rIns="91440" bIns="45720" rtlCol="0">
            <a:normAutofit/>
          </a:bodyPr>
          <a:lstStyle/>
          <a:p>
            <a:r>
              <a:rPr lang="fr-FR" sz="2400">
                <a:solidFill>
                  <a:srgbClr val="0DDED7"/>
                </a:solidFill>
              </a:rPr>
              <a:t>LES VALEURS</a:t>
            </a:r>
            <a:endParaRPr lang="fr-FR" sz="2400" b="1">
              <a:solidFill>
                <a:srgbClr val="0DDED7"/>
              </a:solidFill>
            </a:endParaRPr>
          </a:p>
        </p:txBody>
      </p:sp>
      <p:pic>
        <p:nvPicPr>
          <p:cNvPr id="1389" name="Picture 365" descr="C:\Users\Tom\AppData\Local\Microsoft\Windows\Temporary Internet Files\Content.IE5\CVCJG8ZL\MPj04395540000[1].jpg"/>
          <p:cNvPicPr>
            <a:picLocks noChangeAspect="1" noChangeArrowheads="1"/>
          </p:cNvPicPr>
          <p:nvPr/>
        </p:nvPicPr>
        <p:blipFill rotWithShape="1">
          <a:blip r:embed="rId4" cstate="print"/>
          <a:srcRect l="17995" r="21067" b="2"/>
          <a:stretch/>
        </p:blipFill>
        <p:spPr bwMode="auto">
          <a:xfrm>
            <a:off x="5959883" y="1420336"/>
            <a:ext cx="2425452" cy="3980118"/>
          </a:xfrm>
          <a:prstGeom prst="rect">
            <a:avLst/>
          </a:prstGeom>
          <a:noFill/>
        </p:spPr>
      </p:pic>
      <p:sp>
        <p:nvSpPr>
          <p:cNvPr id="1400" name="Rectangle 1399">
            <a:extLst>
              <a:ext uri="{FF2B5EF4-FFF2-40B4-BE49-F238E27FC236}">
                <a16:creationId xmlns:a16="http://schemas.microsoft.com/office/drawing/2014/main" id="{0C847782-BA26-41B0-A845-49960A7A7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2" name="Group 1401">
            <a:extLst>
              <a:ext uri="{FF2B5EF4-FFF2-40B4-BE49-F238E27FC236}">
                <a16:creationId xmlns:a16="http://schemas.microsoft.com/office/drawing/2014/main" id="{DC0D9095-1BC3-4171-B64F-34AE44CA92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403" name="Oval 1402">
              <a:extLst>
                <a:ext uri="{FF2B5EF4-FFF2-40B4-BE49-F238E27FC236}">
                  <a16:creationId xmlns:a16="http://schemas.microsoft.com/office/drawing/2014/main" id="{9464CF78-ACE0-41B2-B840-72B152A79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04" name="Oval 1403">
              <a:extLst>
                <a:ext uri="{FF2B5EF4-FFF2-40B4-BE49-F238E27FC236}">
                  <a16:creationId xmlns:a16="http://schemas.microsoft.com/office/drawing/2014/main" id="{C3EFBA91-D3E3-4C6C-A3F5-B33469A0E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724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1" name="Oval 1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97F153-CFE7-AAA0-4E2F-2C68C20F7609}"/>
              </a:ext>
            </a:extLst>
          </p:cNvPr>
          <p:cNvSpPr>
            <a:spLocks noGrp="1"/>
          </p:cNvSpPr>
          <p:nvPr>
            <p:ph type="ctrTitle"/>
          </p:nvPr>
        </p:nvSpPr>
        <p:spPr>
          <a:xfrm>
            <a:off x="286710" y="512064"/>
            <a:ext cx="7848622" cy="1609344"/>
          </a:xfrm>
        </p:spPr>
        <p:txBody>
          <a:bodyPr vert="horz" lIns="91440" tIns="45720" rIns="91440" bIns="45720" rtlCol="0" anchor="ctr">
            <a:normAutofit fontScale="90000"/>
          </a:bodyPr>
          <a:lstStyle/>
          <a:p>
            <a:pPr>
              <a:lnSpc>
                <a:spcPct val="90000"/>
              </a:lnSpc>
            </a:pPr>
            <a:r>
              <a:rPr lang="en-US" sz="4400" cap="all"/>
              <a:t>Nos enjeux et nos Moyens</a:t>
            </a:r>
            <a:br>
              <a:rPr lang="en-US" sz="4200" cap="all">
                <a:blipFill>
                  <a:blip r:embed="rId6">
                    <a:extLst>
                      <a:ext uri="{28A0092B-C50C-407E-A947-70E740481C1C}">
                        <a14:useLocalDpi xmlns:a14="http://schemas.microsoft.com/office/drawing/2010/main" val="0"/>
                      </a:ext>
                    </a:extLst>
                  </a:blip>
                  <a:tile tx="6350" ty="-127000" sx="65000" sy="64000" flip="none" algn="tl"/>
                </a:blipFill>
              </a:rPr>
            </a:br>
            <a:endParaRPr lang="en-US" sz="4200" cap="all">
              <a:blipFill>
                <a:blip r:embed="rId6">
                  <a:extLst>
                    <a:ext uri="{28A0092B-C50C-407E-A947-70E740481C1C}">
                      <a14:useLocalDpi xmlns:a14="http://schemas.microsoft.com/office/drawing/2010/main" val="0"/>
                    </a:ext>
                  </a:extLst>
                </a:blip>
                <a:tile tx="6350" ty="-127000" sx="65000" sy="64000" flip="none" algn="tl"/>
              </a:blipFill>
            </a:endParaRPr>
          </a:p>
        </p:txBody>
      </p:sp>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Diagramme 3">
            <a:extLst>
              <a:ext uri="{FF2B5EF4-FFF2-40B4-BE49-F238E27FC236}">
                <a16:creationId xmlns:a16="http://schemas.microsoft.com/office/drawing/2014/main" id="{E2B4D5C5-CAF4-25D5-16AF-13585DF88F88}"/>
              </a:ext>
            </a:extLst>
          </p:cNvPr>
          <p:cNvGraphicFramePr/>
          <p:nvPr>
            <p:extLst>
              <p:ext uri="{D42A27DB-BD31-4B8C-83A1-F6EECF244321}">
                <p14:modId xmlns:p14="http://schemas.microsoft.com/office/powerpoint/2010/main" val="3562698799"/>
              </p:ext>
            </p:extLst>
          </p:nvPr>
        </p:nvGraphicFramePr>
        <p:xfrm>
          <a:off x="286709" y="2121408"/>
          <a:ext cx="5754686"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880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1" name="Oval 1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97F153-CFE7-AAA0-4E2F-2C68C20F7609}"/>
              </a:ext>
            </a:extLst>
          </p:cNvPr>
          <p:cNvSpPr>
            <a:spLocks noGrp="1"/>
          </p:cNvSpPr>
          <p:nvPr>
            <p:ph type="ctrTitle"/>
          </p:nvPr>
        </p:nvSpPr>
        <p:spPr>
          <a:xfrm>
            <a:off x="286710" y="512064"/>
            <a:ext cx="7848622" cy="1609344"/>
          </a:xfrm>
        </p:spPr>
        <p:txBody>
          <a:bodyPr vert="horz" lIns="91440" tIns="45720" rIns="91440" bIns="45720" rtlCol="0" anchor="ctr">
            <a:normAutofit/>
          </a:bodyPr>
          <a:lstStyle/>
          <a:p>
            <a:pPr>
              <a:lnSpc>
                <a:spcPct val="90000"/>
              </a:lnSpc>
            </a:pPr>
            <a:r>
              <a:rPr lang="en-US" sz="4200" cap="all">
                <a:blipFill>
                  <a:blip r:embed="rId6">
                    <a:extLst>
                      <a:ext uri="{28A0092B-C50C-407E-A947-70E740481C1C}">
                        <a14:useLocalDpi xmlns:a14="http://schemas.microsoft.com/office/drawing/2010/main" val="0"/>
                      </a:ext>
                    </a:extLst>
                  </a:blip>
                  <a:tile tx="6350" ty="-127000" sx="65000" sy="64000" flip="none" algn="tl"/>
                </a:blipFill>
              </a:rPr>
              <a:t>Notre engagement</a:t>
            </a:r>
            <a:br>
              <a:rPr lang="en-US" sz="4200" cap="all">
                <a:blipFill>
                  <a:blip r:embed="rId6">
                    <a:extLst>
                      <a:ext uri="{28A0092B-C50C-407E-A947-70E740481C1C}">
                        <a14:useLocalDpi xmlns:a14="http://schemas.microsoft.com/office/drawing/2010/main" val="0"/>
                      </a:ext>
                    </a:extLst>
                  </a:blip>
                  <a:tile tx="6350" ty="-127000" sx="65000" sy="64000" flip="none" algn="tl"/>
                </a:blipFill>
              </a:rPr>
            </a:br>
            <a:r>
              <a:rPr lang="en-US" sz="1200" cap="all">
                <a:blipFill>
                  <a:blip r:embed="rId6">
                    <a:extLst>
                      <a:ext uri="{28A0092B-C50C-407E-A947-70E740481C1C}">
                        <a14:useLocalDpi xmlns:a14="http://schemas.microsoft.com/office/drawing/2010/main" val="0"/>
                      </a:ext>
                    </a:extLst>
                  </a:blip>
                  <a:tile tx="6350" ty="-127000" sx="65000" sy="64000" flip="none" algn="tl"/>
                </a:blipFill>
              </a:rPr>
              <a:t>tenir compte du développement de l’enfant à travers une programmation variée qui touche </a:t>
            </a:r>
            <a:r>
              <a:rPr lang="en-US" sz="1200" cap="all" err="1">
                <a:blipFill>
                  <a:blip r:embed="rId6">
                    <a:extLst>
                      <a:ext uri="{28A0092B-C50C-407E-A947-70E740481C1C}">
                        <a14:useLocalDpi xmlns:a14="http://schemas.microsoft.com/office/drawing/2010/main" val="0"/>
                      </a:ext>
                    </a:extLst>
                  </a:blip>
                  <a:tile tx="6350" ty="-127000" sx="65000" sy="64000" flip="none" algn="tl"/>
                </a:blipFill>
              </a:rPr>
              <a:t>tous</a:t>
            </a:r>
            <a:r>
              <a:rPr lang="en-US" sz="1200" cap="all">
                <a:blipFill>
                  <a:blip r:embed="rId6">
                    <a:extLst>
                      <a:ext uri="{28A0092B-C50C-407E-A947-70E740481C1C}">
                        <a14:useLocalDpi xmlns:a14="http://schemas.microsoft.com/office/drawing/2010/main" val="0"/>
                      </a:ext>
                    </a:extLst>
                  </a:blip>
                  <a:tile tx="6350" ty="-127000" sx="65000" sy="64000" flip="none" algn="tl"/>
                </a:blipFill>
              </a:rPr>
              <a:t> les aspects de son développement. Le jeu constitue le Meilleur moyen pour apprendre.</a:t>
            </a:r>
            <a:endParaRPr lang="en-US" sz="4200" cap="all">
              <a:blipFill>
                <a:blip r:embed="rId6">
                  <a:extLst>
                    <a:ext uri="{28A0092B-C50C-407E-A947-70E740481C1C}">
                      <a14:useLocalDpi xmlns:a14="http://schemas.microsoft.com/office/drawing/2010/main" val="0"/>
                    </a:ext>
                  </a:extLst>
                </a:blip>
                <a:tile tx="6350" ty="-127000" sx="65000" sy="64000" flip="none" algn="tl"/>
              </a:blipFill>
            </a:endParaRPr>
          </a:p>
        </p:txBody>
      </p:sp>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Diagramme 3">
            <a:extLst>
              <a:ext uri="{FF2B5EF4-FFF2-40B4-BE49-F238E27FC236}">
                <a16:creationId xmlns:a16="http://schemas.microsoft.com/office/drawing/2014/main" id="{E2B4D5C5-CAF4-25D5-16AF-13585DF88F88}"/>
              </a:ext>
            </a:extLst>
          </p:cNvPr>
          <p:cNvGraphicFramePr/>
          <p:nvPr/>
        </p:nvGraphicFramePr>
        <p:xfrm>
          <a:off x="286709" y="2121408"/>
          <a:ext cx="5754686"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020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0" name="Oval 9">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fr-CA"/>
            </a:p>
          </p:txBody>
        </p:sp>
        <p:sp>
          <p:nvSpPr>
            <p:cNvPr id="11" name="Oval 10">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fr-CA"/>
            </a:p>
          </p:txBody>
        </p:sp>
      </p:grpSp>
      <p:sp>
        <p:nvSpPr>
          <p:cNvPr id="13" name="Rectangle 12">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Diagramme 3">
            <a:extLst>
              <a:ext uri="{FF2B5EF4-FFF2-40B4-BE49-F238E27FC236}">
                <a16:creationId xmlns:a16="http://schemas.microsoft.com/office/drawing/2014/main" id="{E2B4D5C5-CAF4-25D5-16AF-13585DF88F88}"/>
              </a:ext>
            </a:extLst>
          </p:cNvPr>
          <p:cNvGraphicFramePr/>
          <p:nvPr>
            <p:extLst>
              <p:ext uri="{D42A27DB-BD31-4B8C-83A1-F6EECF244321}">
                <p14:modId xmlns:p14="http://schemas.microsoft.com/office/powerpoint/2010/main" val="758829242"/>
              </p:ext>
            </p:extLst>
          </p:nvPr>
        </p:nvGraphicFramePr>
        <p:xfrm>
          <a:off x="701488" y="1403603"/>
          <a:ext cx="5057884"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95397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ype de bois">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740b58-fd6d-4a30-8174-7d5b6cdb59c2">
      <Terms xmlns="http://schemas.microsoft.com/office/infopath/2007/PartnerControls"/>
    </lcf76f155ced4ddcb4097134ff3c332f>
    <TaxCatchAll xmlns="75b24849-d277-4a79-bd20-20c5fecb87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8FBF270B48DF459AC2D08400C9306A" ma:contentTypeVersion="13" ma:contentTypeDescription="Crée un document." ma:contentTypeScope="" ma:versionID="23e76fbb5e63f70374fc87ce57f4dbb1">
  <xsd:schema xmlns:xsd="http://www.w3.org/2001/XMLSchema" xmlns:xs="http://www.w3.org/2001/XMLSchema" xmlns:p="http://schemas.microsoft.com/office/2006/metadata/properties" xmlns:ns2="d5740b58-fd6d-4a30-8174-7d5b6cdb59c2" xmlns:ns3="75b24849-d277-4a79-bd20-20c5fecb87da" targetNamespace="http://schemas.microsoft.com/office/2006/metadata/properties" ma:root="true" ma:fieldsID="14df42500d4a4c08f3718c558c4830d8" ns2:_="" ns3:_="">
    <xsd:import namespace="d5740b58-fd6d-4a30-8174-7d5b6cdb59c2"/>
    <xsd:import namespace="75b24849-d277-4a79-bd20-20c5fecb87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0b58-fd6d-4a30-8174-7d5b6cdb5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10758e10-eb5c-4373-a9e6-870e56c77ec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b24849-d277-4a79-bd20-20c5fecb87d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1885f7ac-1204-43fb-981f-89d28e6e9f56}" ma:internalName="TaxCatchAll" ma:showField="CatchAllData" ma:web="75b24849-d277-4a79-bd20-20c5fecb87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39BC4-D85A-4B56-89CF-F879A561027F}">
  <ds:schemaRefs>
    <ds:schemaRef ds:uri="75b24849-d277-4a79-bd20-20c5fecb87da"/>
    <ds:schemaRef ds:uri="http://www.w3.org/XML/1998/namespace"/>
    <ds:schemaRef ds:uri="d5740b58-fd6d-4a30-8174-7d5b6cdb59c2"/>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FD7B163-AA56-4CE6-8603-EFE511C11EB0}">
  <ds:schemaRefs>
    <ds:schemaRef ds:uri="http://schemas.microsoft.com/sharepoint/v3/contenttype/forms"/>
  </ds:schemaRefs>
</ds:datastoreItem>
</file>

<file path=customXml/itemProps3.xml><?xml version="1.0" encoding="utf-8"?>
<ds:datastoreItem xmlns:ds="http://schemas.openxmlformats.org/officeDocument/2006/customXml" ds:itemID="{FFC4F935-32FB-4932-8186-13F8D0E6C62F}">
  <ds:schemaRefs>
    <ds:schemaRef ds:uri="75b24849-d277-4a79-bd20-20c5fecb87da"/>
    <ds:schemaRef ds:uri="d5740b58-fd6d-4a30-8174-7d5b6cdb59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1221</Words>
  <Application>Microsoft Office PowerPoint</Application>
  <PresentationFormat>Affichage à l'écran (4:3)</PresentationFormat>
  <Paragraphs>94</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Bookman Old Style</vt:lpstr>
      <vt:lpstr>Calibri</vt:lpstr>
      <vt:lpstr>Calibri Light</vt:lpstr>
      <vt:lpstr>Century Gothic</vt:lpstr>
      <vt:lpstr>Rockwell Condensed</vt:lpstr>
      <vt:lpstr>Rockwell Extra Bold</vt:lpstr>
      <vt:lpstr>Wingdings</vt:lpstr>
      <vt:lpstr>Type de bois</vt:lpstr>
      <vt:lpstr>Programme d’activités du service de garde</vt:lpstr>
      <vt:lpstr>  L’école des Cœurs-Vaillants est située à Contrecœur, elle a 8 années d’existence et depuis son ouverture en 2014-2015, elle a subi 3 agrandissements qui portent le nombre de locaux de classe à 26. Elle comprend un gymnase double, un local polyvalent pour le service de garde, une cuisine laboratoire, une bibliothèque ainsi qu’un local de musique. De plus, une classe extérieure est située dans la partie boisée de la cour. Un projet de modulaires est prévu pour la rentrée scolaire 2024-2025 afin d’offrir 4 locaux de classe de plus, ce qui portera à 30 locaux de classe.  En 2023-2024, 587 élèves fréquentent l’école des Cœurs-Vaillants du préscolaire à la 6e année. L’école compte 10 % des élèves qui sont nés hors Québec et 33 % des enfants ont un des deux parents qui est né hors Québec. Au niveau de la langue maternelle, 9.5% des enfants ont une autre langue maternelle que le français à la maison. Le service de garde est composé d’une technicienne en service de garde, d’une classe principale ainsi que 20 éducatrices et 6 surveillantes du dîner, un éducateur spécialisé et une préposée aux élèves handicapés.  En 2023-2024, 561 élèves fréquentent le service de garde et le service de dîneurs, de ces 561 élèves, 361 élèves fréquentent le service de garde le matin, midi et soir et 200 élèves sont dîneurs.    </vt:lpstr>
      <vt:lpstr>CONCERNANT LE LIEN ENTRE LE SERVICE DE GARDE, LE PROJET ÉDUCATIF DE L’ÉCOLE ET LE PROGRAMME D’ACTIVITÉS  Il est nécessaire d’élaborer et de mettre en œuvre le projet éducatif de l’école en faisant appel à la collaboration des différents acteurs du milieu scolaire, dont le service de garde. Ce dernier contribue au développement global des élèves. À partir du 1er juillet 2023, le Règlement modifiant le Règlement sur les services de garde en milieu scolaire prévoit l’exigence, pour les services de garde en milieu scolaire, de se doter d’un programme d’activités.  Celui-ci doit :  • être cohérent avec le projet éducatif de l’école ;  • être fondé sur les domaines de développement des enfants, ce qui signifie tenir compte des caractéristiques des élèves et permettre leur développement global sur les plans physique et moteur, affectif, social, langagier et cognitif ;  • être soumis pour avis au conseil d’établissement et au comité de parents utilisateurs du service de garde, lorsqu’un tel comité a été formé ;  • être communiqué aux parents des élèves inscrits au service de garde et aux membres du personnel de l’école. Tout comme le projet éducatif de l’école, le programme d’activités du service de garde doit demeurer évolutif et, à cette fin, doit faire l’objet de révisions, en cohérence avec la mise à jour du projet éducatif de l’école. </vt:lpstr>
      <vt:lpstr>Le jeu constitue pour l’enfant le moyen par excellence d’explorer le monde et d’expérimenter. Les différents jeux auxquels il participe sollicitent, chacun à leur manière, toutes les dimensions de sa personne  Pas de théorie ou de cahiers d’exercices au service de garde, on joue pour s’amuser, mais dans chaque situation, l’enfant peut apprendre. Il apprendra à vivre en communauté, à coopérer, à communiquer, à prendre sa place tout en laissant de la place aux autres, etc. Le personnel éducateur est là pour proposer et animer une programmation d’activités riche en possibilités de toute sorte et pour accompagner les découvertes des élèves et les aider à relever ce qui, pour eux, peut prendre l’aspect d’un défi.  Ministère de l’Éducation, du Loisir et du Sport, 2005 : Tiré de: Guide pour l’élaboration du programme d’activités du service de garde en milieu scolaire: un outil souple et pratique. </vt:lpstr>
      <vt:lpstr> Nous avons à cœur le développement global de l’enfant, c’est pourquoi nous offrons une programmation attrayante et variée qui touche à tous les aspects de son développement.  Il est important pour nous d’offrir aux enfants un programme d’activités cohérent, en continuité avec le projet éducatif de l’école. Notre offre d’activités doit également tenir compte des capacités, des besoins et intérêts des enfants du milieu.  Le tout offert dans un environnement où l’enfant se sentira en sécurité et aura l’opportunité d’y faire des apprentissages actifs dans une ambiance de plaisir !!!  </vt:lpstr>
      <vt:lpstr>BIEN-ÊTRE Adopter une attitude positive et bienveillante envers soi-même et les autres afin de maintenir un  climat harmonieux  ENGAGEMENT Participer activement à la vie de l’école et mettre en pratique les décisions prises collectivement de façon à assurer une cohérence.  ENTRAIDE Se soutenir mutuellement, en partageant et en recevant les ressources, l’expertise et l’expérience de chacun.  </vt:lpstr>
      <vt:lpstr>Nos enjeux et nos Moyens </vt:lpstr>
      <vt:lpstr>Notre engagement tenir compte du développement de l’enfant à travers une programmation variée qui touche tous les aspects de son développement. Le jeu constitue le Meilleur moyen pour apprendre.</vt:lpstr>
      <vt:lpstr>Présentation PowerPoint</vt:lpstr>
      <vt:lpstr>Nos types d’activités </vt:lpstr>
      <vt:lpstr>Présentation PowerPoint</vt:lpstr>
      <vt:lpstr>Catherine Lessard directrice adjointe  Chantal Millier technicienne  Mélanie Lapointe éducatrice  Lyne Bruneau éducatrice  Chantal Thibeault éducatrice  Sabrina Oudjehani éducatrice</vt:lpstr>
      <vt:lpstr>Références</vt:lpstr>
      <vt:lpstr>Merci à l’équipe du service de garde 2023-2024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d’activités du service de garde</dc:title>
  <dc:creator>Lapointe, Mélanie</dc:creator>
  <cp:lastModifiedBy>Blanchet, Isabelle</cp:lastModifiedBy>
  <cp:revision>2</cp:revision>
  <dcterms:created xsi:type="dcterms:W3CDTF">2023-12-01T16:04:49Z</dcterms:created>
  <dcterms:modified xsi:type="dcterms:W3CDTF">2024-10-28T17:06:10Z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0x0101000E8FBF270B48DF459AC2D08400C9306A</vt:lpwstr>
  </property>
  <property fmtid="{D5CDD505-2E9C-101B-9397-08002B2CF9AE}" pid="3" name="Applications">
    <vt:lpwstr>53;#PowerPoint 12</vt:lpwstr>
  </property>
  <property fmtid="{D5CDD505-2E9C-101B-9397-08002B2CF9AE}" pid="4" name="Order">
    <vt:r8>8580600</vt:r8>
  </property>
  <property fmtid="{D5CDD505-2E9C-101B-9397-08002B2CF9AE}" pid="5" name="APTrustLevel">
    <vt:r8>3</vt:r8>
  </property>
  <property fmtid="{D5CDD505-2E9C-101B-9397-08002B2CF9AE}" pid="6" name="MediaServiceImageTags">
    <vt:lpwstr/>
  </property>
</Properties>
</file>